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2" r:id="rId2"/>
    <p:sldId id="292" r:id="rId3"/>
    <p:sldId id="293" r:id="rId4"/>
    <p:sldId id="294" r:id="rId5"/>
    <p:sldId id="295" r:id="rId6"/>
    <p:sldId id="297" r:id="rId7"/>
    <p:sldId id="298" r:id="rId8"/>
    <p:sldId id="301" r:id="rId9"/>
    <p:sldId id="288" r:id="rId10"/>
    <p:sldId id="289" r:id="rId11"/>
    <p:sldId id="299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ECD"/>
    <a:srgbClr val="E6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Korn" userId="S::hedgepigs@hedgepigs.onmicrosoft.com::a98684e4-f945-4889-a74a-64cea1b0c4d0" providerId="AD" clId="Web-{01FECBCC-3AC5-AFC5-FACA-56671FA03B9E}"/>
    <pc:docChg chg="addSld modSld">
      <pc:chgData name="Deborah Korn" userId="S::hedgepigs@hedgepigs.onmicrosoft.com::a98684e4-f945-4889-a74a-64cea1b0c4d0" providerId="AD" clId="Web-{01FECBCC-3AC5-AFC5-FACA-56671FA03B9E}" dt="2023-01-14T10:38:53.480" v="35" actId="20577"/>
      <pc:docMkLst>
        <pc:docMk/>
      </pc:docMkLst>
      <pc:sldChg chg="modSp">
        <pc:chgData name="Deborah Korn" userId="S::hedgepigs@hedgepigs.onmicrosoft.com::a98684e4-f945-4889-a74a-64cea1b0c4d0" providerId="AD" clId="Web-{01FECBCC-3AC5-AFC5-FACA-56671FA03B9E}" dt="2023-01-14T10:38:53.480" v="35" actId="20577"/>
        <pc:sldMkLst>
          <pc:docMk/>
          <pc:sldMk cId="318677130" sldId="266"/>
        </pc:sldMkLst>
        <pc:spChg chg="mod">
          <ac:chgData name="Deborah Korn" userId="S::hedgepigs@hedgepigs.onmicrosoft.com::a98684e4-f945-4889-a74a-64cea1b0c4d0" providerId="AD" clId="Web-{01FECBCC-3AC5-AFC5-FACA-56671FA03B9E}" dt="2023-01-14T10:38:53.480" v="35" actId="20577"/>
          <ac:spMkLst>
            <pc:docMk/>
            <pc:sldMk cId="318677130" sldId="266"/>
            <ac:spMk id="3" creationId="{D651801C-F246-264D-B58B-EF0B43897CA3}"/>
          </ac:spMkLst>
        </pc:spChg>
      </pc:sldChg>
      <pc:sldChg chg="modSp add replId">
        <pc:chgData name="Deborah Korn" userId="S::hedgepigs@hedgepigs.onmicrosoft.com::a98684e4-f945-4889-a74a-64cea1b0c4d0" providerId="AD" clId="Web-{01FECBCC-3AC5-AFC5-FACA-56671FA03B9E}" dt="2023-01-14T10:33:22.991" v="18" actId="20577"/>
        <pc:sldMkLst>
          <pc:docMk/>
          <pc:sldMk cId="3682331935" sldId="286"/>
        </pc:sldMkLst>
        <pc:spChg chg="mod">
          <ac:chgData name="Deborah Korn" userId="S::hedgepigs@hedgepigs.onmicrosoft.com::a98684e4-f945-4889-a74a-64cea1b0c4d0" providerId="AD" clId="Web-{01FECBCC-3AC5-AFC5-FACA-56671FA03B9E}" dt="2023-01-14T10:33:22.991" v="18" actId="20577"/>
          <ac:spMkLst>
            <pc:docMk/>
            <pc:sldMk cId="3682331935" sldId="286"/>
            <ac:spMk id="2" creationId="{A7AA00A0-D3E0-4C3F-05B8-2CB7A2651B35}"/>
          </ac:spMkLst>
        </pc:spChg>
        <pc:spChg chg="mod">
          <ac:chgData name="Deborah Korn" userId="S::hedgepigs@hedgepigs.onmicrosoft.com::a98684e4-f945-4889-a74a-64cea1b0c4d0" providerId="AD" clId="Web-{01FECBCC-3AC5-AFC5-FACA-56671FA03B9E}" dt="2023-01-14T10:31:59.204" v="10" actId="20577"/>
          <ac:spMkLst>
            <pc:docMk/>
            <pc:sldMk cId="3682331935" sldId="286"/>
            <ac:spMk id="3" creationId="{84A30945-8083-5E2F-3796-3C9C231B1E08}"/>
          </ac:spMkLst>
        </pc:spChg>
      </pc:sldChg>
      <pc:sldChg chg="modSp add replId">
        <pc:chgData name="Deborah Korn" userId="S::hedgepigs@hedgepigs.onmicrosoft.com::a98684e4-f945-4889-a74a-64cea1b0c4d0" providerId="AD" clId="Web-{01FECBCC-3AC5-AFC5-FACA-56671FA03B9E}" dt="2023-01-14T10:34:41.511" v="22" actId="20577"/>
        <pc:sldMkLst>
          <pc:docMk/>
          <pc:sldMk cId="1052116969" sldId="287"/>
        </pc:sldMkLst>
        <pc:spChg chg="mod">
          <ac:chgData name="Deborah Korn" userId="S::hedgepigs@hedgepigs.onmicrosoft.com::a98684e4-f945-4889-a74a-64cea1b0c4d0" providerId="AD" clId="Web-{01FECBCC-3AC5-AFC5-FACA-56671FA03B9E}" dt="2023-01-14T10:34:41.511" v="22" actId="20577"/>
          <ac:spMkLst>
            <pc:docMk/>
            <pc:sldMk cId="1052116969" sldId="287"/>
            <ac:spMk id="2" creationId="{A7AA00A0-D3E0-4C3F-05B8-2CB7A2651B35}"/>
          </ac:spMkLst>
        </pc:spChg>
      </pc:sldChg>
      <pc:sldChg chg="addSp modSp new">
        <pc:chgData name="Deborah Korn" userId="S::hedgepigs@hedgepigs.onmicrosoft.com::a98684e4-f945-4889-a74a-64cea1b0c4d0" providerId="AD" clId="Web-{01FECBCC-3AC5-AFC5-FACA-56671FA03B9E}" dt="2023-01-14T10:36:16.752" v="26" actId="14100"/>
        <pc:sldMkLst>
          <pc:docMk/>
          <pc:sldMk cId="4214618255" sldId="288"/>
        </pc:sldMkLst>
        <pc:picChg chg="add mod">
          <ac:chgData name="Deborah Korn" userId="S::hedgepigs@hedgepigs.onmicrosoft.com::a98684e4-f945-4889-a74a-64cea1b0c4d0" providerId="AD" clId="Web-{01FECBCC-3AC5-AFC5-FACA-56671FA03B9E}" dt="2023-01-14T10:36:16.752" v="26" actId="14100"/>
          <ac:picMkLst>
            <pc:docMk/>
            <pc:sldMk cId="4214618255" sldId="288"/>
            <ac:picMk id="2" creationId="{A8452B2A-A829-68CE-467C-5BE225E0AA0E}"/>
          </ac:picMkLst>
        </pc:picChg>
      </pc:sldChg>
      <pc:sldChg chg="addSp modSp new">
        <pc:chgData name="Deborah Korn" userId="S::hedgepigs@hedgepigs.onmicrosoft.com::a98684e4-f945-4889-a74a-64cea1b0c4d0" providerId="AD" clId="Web-{01FECBCC-3AC5-AFC5-FACA-56671FA03B9E}" dt="2023-01-14T10:37:26.303" v="30" actId="14100"/>
        <pc:sldMkLst>
          <pc:docMk/>
          <pc:sldMk cId="3555718964" sldId="289"/>
        </pc:sldMkLst>
        <pc:picChg chg="add mod">
          <ac:chgData name="Deborah Korn" userId="S::hedgepigs@hedgepigs.onmicrosoft.com::a98684e4-f945-4889-a74a-64cea1b0c4d0" providerId="AD" clId="Web-{01FECBCC-3AC5-AFC5-FACA-56671FA03B9E}" dt="2023-01-14T10:37:26.303" v="30" actId="14100"/>
          <ac:picMkLst>
            <pc:docMk/>
            <pc:sldMk cId="3555718964" sldId="289"/>
            <ac:picMk id="2" creationId="{ABC812EA-32DE-09AF-FBB2-BA045681EBBF}"/>
          </ac:picMkLst>
        </pc:picChg>
      </pc:sldChg>
    </pc:docChg>
  </pc:docChgLst>
  <pc:docChgLst>
    <pc:chgData name="Deborah Korn" userId="a98684e4-f945-4889-a74a-64cea1b0c4d0" providerId="ADAL" clId="{07681B16-3342-C64D-816F-9587387C8708}"/>
    <pc:docChg chg="undo custSel addSld delSld modSld sldOrd addMainMaster delMainMaster">
      <pc:chgData name="Deborah Korn" userId="a98684e4-f945-4889-a74a-64cea1b0c4d0" providerId="ADAL" clId="{07681B16-3342-C64D-816F-9587387C8708}" dt="2023-01-15T09:23:13.379" v="297" actId="20577"/>
      <pc:docMkLst>
        <pc:docMk/>
      </pc:docMkLst>
      <pc:sldChg chg="addSp delSp modSp del">
        <pc:chgData name="Deborah Korn" userId="a98684e4-f945-4889-a74a-64cea1b0c4d0" providerId="ADAL" clId="{07681B16-3342-C64D-816F-9587387C8708}" dt="2023-01-15T08:30:28.113" v="47" actId="2696"/>
        <pc:sldMkLst>
          <pc:docMk/>
          <pc:sldMk cId="3727157644" sldId="257"/>
        </pc:sldMkLst>
        <pc:spChg chg="del">
          <ac:chgData name="Deborah Korn" userId="a98684e4-f945-4889-a74a-64cea1b0c4d0" providerId="ADAL" clId="{07681B16-3342-C64D-816F-9587387C8708}" dt="2023-01-15T08:21:47.479" v="6" actId="478"/>
          <ac:spMkLst>
            <pc:docMk/>
            <pc:sldMk cId="3727157644" sldId="257"/>
            <ac:spMk id="2" creationId="{070DBD6F-0D79-677D-2313-FFBE02B91B71}"/>
          </ac:spMkLst>
        </pc:spChg>
        <pc:spChg chg="del mod">
          <ac:chgData name="Deborah Korn" userId="a98684e4-f945-4889-a74a-64cea1b0c4d0" providerId="ADAL" clId="{07681B16-3342-C64D-816F-9587387C8708}" dt="2023-01-15T08:23:37.737" v="12" actId="478"/>
          <ac:spMkLst>
            <pc:docMk/>
            <pc:sldMk cId="3727157644" sldId="257"/>
            <ac:spMk id="3" creationId="{B97D2045-32E6-9EDA-FA86-88192D24DC42}"/>
          </ac:spMkLst>
        </pc:spChg>
        <pc:spChg chg="del">
          <ac:chgData name="Deborah Korn" userId="a98684e4-f945-4889-a74a-64cea1b0c4d0" providerId="ADAL" clId="{07681B16-3342-C64D-816F-9587387C8708}" dt="2023-01-15T08:21:44.881" v="5" actId="478"/>
          <ac:spMkLst>
            <pc:docMk/>
            <pc:sldMk cId="3727157644" sldId="257"/>
            <ac:spMk id="5" creationId="{7EFF3404-22F4-D4FB-E769-26E13AB37962}"/>
          </ac:spMkLst>
        </pc:spChg>
        <pc:spChg chg="add del mod">
          <ac:chgData name="Deborah Korn" userId="a98684e4-f945-4889-a74a-64cea1b0c4d0" providerId="ADAL" clId="{07681B16-3342-C64D-816F-9587387C8708}" dt="2023-01-15T08:22:53.701" v="9" actId="478"/>
          <ac:spMkLst>
            <pc:docMk/>
            <pc:sldMk cId="3727157644" sldId="257"/>
            <ac:spMk id="7" creationId="{128BD29E-3DE8-3917-E36E-2B57478CBE5E}"/>
          </ac:spMkLst>
        </pc:spChg>
        <pc:spChg chg="add del mod">
          <ac:chgData name="Deborah Korn" userId="a98684e4-f945-4889-a74a-64cea1b0c4d0" providerId="ADAL" clId="{07681B16-3342-C64D-816F-9587387C8708}" dt="2023-01-15T08:23:41.380" v="13" actId="478"/>
          <ac:spMkLst>
            <pc:docMk/>
            <pc:sldMk cId="3727157644" sldId="257"/>
            <ac:spMk id="10" creationId="{D055F84E-C230-26AF-F9C1-149B0C1E0F00}"/>
          </ac:spMkLst>
        </pc:spChg>
        <pc:spChg chg="mod">
          <ac:chgData name="Deborah Korn" userId="a98684e4-f945-4889-a74a-64cea1b0c4d0" providerId="ADAL" clId="{07681B16-3342-C64D-816F-9587387C8708}" dt="2023-01-15T08:24:31.055" v="15" actId="208"/>
          <ac:spMkLst>
            <pc:docMk/>
            <pc:sldMk cId="3727157644" sldId="257"/>
            <ac:spMk id="11" creationId="{59A309A7-1751-4ABE-A3C1-EEC40366AD89}"/>
          </ac:spMkLst>
        </pc:spChg>
        <pc:spChg chg="add del mod">
          <ac:chgData name="Deborah Korn" userId="a98684e4-f945-4889-a74a-64cea1b0c4d0" providerId="ADAL" clId="{07681B16-3342-C64D-816F-9587387C8708}" dt="2023-01-15T08:29:24.928" v="38" actId="21"/>
          <ac:spMkLst>
            <pc:docMk/>
            <pc:sldMk cId="3727157644" sldId="257"/>
            <ac:spMk id="12" creationId="{1349B3CA-B1A1-35BA-710D-CB097F04AB7C}"/>
          </ac:spMkLst>
        </pc:spChg>
        <pc:spChg chg="mod">
          <ac:chgData name="Deborah Korn" userId="a98684e4-f945-4889-a74a-64cea1b0c4d0" providerId="ADAL" clId="{07681B16-3342-C64D-816F-9587387C8708}" dt="2023-01-15T08:24:31.055" v="15" actId="208"/>
          <ac:spMkLst>
            <pc:docMk/>
            <pc:sldMk cId="3727157644" sldId="257"/>
            <ac:spMk id="13" creationId="{967D8EB6-EAE1-4F9C-B398-83321E287204}"/>
          </ac:spMkLst>
        </pc:spChg>
        <pc:spChg chg="add del mod">
          <ac:chgData name="Deborah Korn" userId="a98684e4-f945-4889-a74a-64cea1b0c4d0" providerId="ADAL" clId="{07681B16-3342-C64D-816F-9587387C8708}" dt="2023-01-15T08:29:16.274" v="36" actId="21"/>
          <ac:spMkLst>
            <pc:docMk/>
            <pc:sldMk cId="3727157644" sldId="257"/>
            <ac:spMk id="14" creationId="{0B9B4F0E-C9FC-10A2-8961-1B8ED2DB50FA}"/>
          </ac:spMkLst>
        </pc:spChg>
        <pc:picChg chg="del mod">
          <ac:chgData name="Deborah Korn" userId="a98684e4-f945-4889-a74a-64cea1b0c4d0" providerId="ADAL" clId="{07681B16-3342-C64D-816F-9587387C8708}" dt="2023-01-15T08:23:25.134" v="10" actId="478"/>
          <ac:picMkLst>
            <pc:docMk/>
            <pc:sldMk cId="3727157644" sldId="257"/>
            <ac:picMk id="4" creationId="{8D26C5CE-CA84-DAC5-FBFE-14F048EAE298}"/>
          </ac:picMkLst>
        </pc:picChg>
        <pc:picChg chg="del">
          <ac:chgData name="Deborah Korn" userId="a98684e4-f945-4889-a74a-64cea1b0c4d0" providerId="ADAL" clId="{07681B16-3342-C64D-816F-9587387C8708}" dt="2023-01-15T08:21:56.559" v="7" actId="478"/>
          <ac:picMkLst>
            <pc:docMk/>
            <pc:sldMk cId="3727157644" sldId="257"/>
            <ac:picMk id="8" creationId="{39244C7D-E13E-87E5-FFE9-BB503BA76D4B}"/>
          </ac:picMkLst>
        </pc:picChg>
        <pc:picChg chg="add del mod">
          <ac:chgData name="Deborah Korn" userId="a98684e4-f945-4889-a74a-64cea1b0c4d0" providerId="ADAL" clId="{07681B16-3342-C64D-816F-9587387C8708}" dt="2023-01-15T08:29:48.277" v="43" actId="21"/>
          <ac:picMkLst>
            <pc:docMk/>
            <pc:sldMk cId="3727157644" sldId="257"/>
            <ac:picMk id="17" creationId="{89CA5527-7334-6FDF-E533-2FEDC51C5318}"/>
          </ac:picMkLst>
        </pc:picChg>
      </pc:sldChg>
      <pc:sldChg chg="addSp delSp modSp del">
        <pc:chgData name="Deborah Korn" userId="a98684e4-f945-4889-a74a-64cea1b0c4d0" providerId="ADAL" clId="{07681B16-3342-C64D-816F-9587387C8708}" dt="2023-01-15T08:34:44.178" v="87" actId="2696"/>
        <pc:sldMkLst>
          <pc:docMk/>
          <pc:sldMk cId="721666618" sldId="260"/>
        </pc:sldMkLst>
        <pc:spChg chg="del">
          <ac:chgData name="Deborah Korn" userId="a98684e4-f945-4889-a74a-64cea1b0c4d0" providerId="ADAL" clId="{07681B16-3342-C64D-816F-9587387C8708}" dt="2023-01-15T08:34:19.516" v="81" actId="21"/>
          <ac:spMkLst>
            <pc:docMk/>
            <pc:sldMk cId="721666618" sldId="260"/>
            <ac:spMk id="2" creationId="{A7AA00A0-D3E0-4C3F-05B8-2CB7A2651B35}"/>
          </ac:spMkLst>
        </pc:spChg>
        <pc:spChg chg="del">
          <ac:chgData name="Deborah Korn" userId="a98684e4-f945-4889-a74a-64cea1b0c4d0" providerId="ADAL" clId="{07681B16-3342-C64D-816F-9587387C8708}" dt="2023-01-15T08:34:31.773" v="83" actId="21"/>
          <ac:spMkLst>
            <pc:docMk/>
            <pc:sldMk cId="721666618" sldId="260"/>
            <ac:spMk id="3" creationId="{84A30945-8083-5E2F-3796-3C9C231B1E08}"/>
          </ac:spMkLst>
        </pc:spChg>
        <pc:spChg chg="add mod">
          <ac:chgData name="Deborah Korn" userId="a98684e4-f945-4889-a74a-64cea1b0c4d0" providerId="ADAL" clId="{07681B16-3342-C64D-816F-9587387C8708}" dt="2023-01-15T08:34:19.516" v="81" actId="21"/>
          <ac:spMkLst>
            <pc:docMk/>
            <pc:sldMk cId="721666618" sldId="260"/>
            <ac:spMk id="5" creationId="{4D0AF2E3-0BFD-4CC8-9C9F-E0D4C33E34FE}"/>
          </ac:spMkLst>
        </pc:spChg>
      </pc:sldChg>
      <pc:sldChg chg="addSp delSp modSp del ord">
        <pc:chgData name="Deborah Korn" userId="a98684e4-f945-4889-a74a-64cea1b0c4d0" providerId="ADAL" clId="{07681B16-3342-C64D-816F-9587387C8708}" dt="2023-01-15T08:35:43.278" v="96" actId="2696"/>
        <pc:sldMkLst>
          <pc:docMk/>
          <pc:sldMk cId="318677130" sldId="266"/>
        </pc:sldMkLst>
        <pc:spChg chg="del">
          <ac:chgData name="Deborah Korn" userId="a98684e4-f945-4889-a74a-64cea1b0c4d0" providerId="ADAL" clId="{07681B16-3342-C64D-816F-9587387C8708}" dt="2023-01-15T08:35:27.324" v="92" actId="21"/>
          <ac:spMkLst>
            <pc:docMk/>
            <pc:sldMk cId="318677130" sldId="266"/>
            <ac:spMk id="2" creationId="{A7AA00A0-D3E0-4C3F-05B8-2CB7A2651B35}"/>
          </ac:spMkLst>
        </pc:spChg>
        <pc:spChg chg="del">
          <ac:chgData name="Deborah Korn" userId="a98684e4-f945-4889-a74a-64cea1b0c4d0" providerId="ADAL" clId="{07681B16-3342-C64D-816F-9587387C8708}" dt="2023-01-15T08:35:34.792" v="94" actId="21"/>
          <ac:spMkLst>
            <pc:docMk/>
            <pc:sldMk cId="318677130" sldId="266"/>
            <ac:spMk id="3" creationId="{D651801C-F246-264D-B58B-EF0B43897CA3}"/>
          </ac:spMkLst>
        </pc:spChg>
        <pc:spChg chg="add mod">
          <ac:chgData name="Deborah Korn" userId="a98684e4-f945-4889-a74a-64cea1b0c4d0" providerId="ADAL" clId="{07681B16-3342-C64D-816F-9587387C8708}" dt="2023-01-15T08:35:27.324" v="92" actId="21"/>
          <ac:spMkLst>
            <pc:docMk/>
            <pc:sldMk cId="318677130" sldId="266"/>
            <ac:spMk id="6" creationId="{CDEC40C4-31E2-78F7-B5F1-89C79867DC06}"/>
          </ac:spMkLst>
        </pc:spChg>
      </pc:sldChg>
      <pc:sldChg chg="modSp del">
        <pc:chgData name="Deborah Korn" userId="a98684e4-f945-4889-a74a-64cea1b0c4d0" providerId="ADAL" clId="{07681B16-3342-C64D-816F-9587387C8708}" dt="2023-01-15T08:32:03.903" v="60" actId="2696"/>
        <pc:sldMkLst>
          <pc:docMk/>
          <pc:sldMk cId="74077904" sldId="267"/>
        </pc:sldMkLst>
        <pc:spChg chg="mod">
          <ac:chgData name="Deborah Korn" userId="a98684e4-f945-4889-a74a-64cea1b0c4d0" providerId="ADAL" clId="{07681B16-3342-C64D-816F-9587387C8708}" dt="2023-01-15T08:31:23.769" v="55" actId="21"/>
          <ac:spMkLst>
            <pc:docMk/>
            <pc:sldMk cId="74077904" sldId="267"/>
            <ac:spMk id="2" creationId="{A7AA00A0-D3E0-4C3F-05B8-2CB7A2651B35}"/>
          </ac:spMkLst>
        </pc:spChg>
        <pc:spChg chg="mod">
          <ac:chgData name="Deborah Korn" userId="a98684e4-f945-4889-a74a-64cea1b0c4d0" providerId="ADAL" clId="{07681B16-3342-C64D-816F-9587387C8708}" dt="2023-01-15T08:31:50.609" v="57" actId="21"/>
          <ac:spMkLst>
            <pc:docMk/>
            <pc:sldMk cId="74077904" sldId="267"/>
            <ac:spMk id="5" creationId="{2470615A-7BC7-5EDC-4067-0AED8C8B86F6}"/>
          </ac:spMkLst>
        </pc:spChg>
      </pc:sldChg>
      <pc:sldChg chg="addSp delSp modSp del mod setBg">
        <pc:chgData name="Deborah Korn" userId="a98684e4-f945-4889-a74a-64cea1b0c4d0" providerId="ADAL" clId="{07681B16-3342-C64D-816F-9587387C8708}" dt="2023-01-15T08:40:03.958" v="153" actId="2696"/>
        <pc:sldMkLst>
          <pc:docMk/>
          <pc:sldMk cId="1895340363" sldId="268"/>
        </pc:sldMkLst>
        <pc:spChg chg="del">
          <ac:chgData name="Deborah Korn" userId="a98684e4-f945-4889-a74a-64cea1b0c4d0" providerId="ADAL" clId="{07681B16-3342-C64D-816F-9587387C8708}" dt="2023-01-15T08:39:09.697" v="131" actId="21"/>
          <ac:spMkLst>
            <pc:docMk/>
            <pc:sldMk cId="1895340363" sldId="268"/>
            <ac:spMk id="2" creationId="{070DBD6F-0D79-677D-2313-FFBE02B91B71}"/>
          </ac:spMkLst>
        </pc:spChg>
        <pc:spChg chg="add del mod">
          <ac:chgData name="Deborah Korn" userId="a98684e4-f945-4889-a74a-64cea1b0c4d0" providerId="ADAL" clId="{07681B16-3342-C64D-816F-9587387C8708}" dt="2023-01-15T08:39:40.143" v="146" actId="478"/>
          <ac:spMkLst>
            <pc:docMk/>
            <pc:sldMk cId="1895340363" sldId="268"/>
            <ac:spMk id="5" creationId="{9DE240C5-40A4-51FD-E67E-BAE61DB8DD36}"/>
          </ac:spMkLst>
        </pc:spChg>
        <pc:spChg chg="del">
          <ac:chgData name="Deborah Korn" userId="a98684e4-f945-4889-a74a-64cea1b0c4d0" providerId="ADAL" clId="{07681B16-3342-C64D-816F-9587387C8708}" dt="2023-01-15T08:39:16.229" v="133" actId="21"/>
          <ac:spMkLst>
            <pc:docMk/>
            <pc:sldMk cId="1895340363" sldId="268"/>
            <ac:spMk id="6" creationId="{E1A0C276-7BA2-8682-A730-A6BB14C952D9}"/>
          </ac:spMkLst>
        </pc:spChg>
        <pc:spChg chg="add mod">
          <ac:chgData name="Deborah Korn" userId="a98684e4-f945-4889-a74a-64cea1b0c4d0" providerId="ADAL" clId="{07681B16-3342-C64D-816F-9587387C8708}" dt="2023-01-15T08:39:16.229" v="133" actId="21"/>
          <ac:spMkLst>
            <pc:docMk/>
            <pc:sldMk cId="1895340363" sldId="268"/>
            <ac:spMk id="8" creationId="{C6533750-DE68-6B73-00B2-D2897BA5EFB4}"/>
          </ac:spMkLst>
        </pc:spChg>
        <pc:picChg chg="del">
          <ac:chgData name="Deborah Korn" userId="a98684e4-f945-4889-a74a-64cea1b0c4d0" providerId="ADAL" clId="{07681B16-3342-C64D-816F-9587387C8708}" dt="2023-01-15T08:39:42.921" v="147" actId="21"/>
          <ac:picMkLst>
            <pc:docMk/>
            <pc:sldMk cId="1895340363" sldId="268"/>
            <ac:picMk id="4" creationId="{8D26C5CE-CA84-DAC5-FBFE-14F048EAE298}"/>
          </ac:picMkLst>
        </pc:picChg>
      </pc:sldChg>
      <pc:sldChg chg="addSp delSp modSp del">
        <pc:chgData name="Deborah Korn" userId="a98684e4-f945-4889-a74a-64cea1b0c4d0" providerId="ADAL" clId="{07681B16-3342-C64D-816F-9587387C8708}" dt="2023-01-15T08:32:35.668" v="67" actId="2696"/>
        <pc:sldMkLst>
          <pc:docMk/>
          <pc:sldMk cId="2617373738" sldId="271"/>
        </pc:sldMkLst>
        <pc:spChg chg="del">
          <ac:chgData name="Deborah Korn" userId="a98684e4-f945-4889-a74a-64cea1b0c4d0" providerId="ADAL" clId="{07681B16-3342-C64D-816F-9587387C8708}" dt="2023-01-15T08:32:13.811" v="62" actId="21"/>
          <ac:spMkLst>
            <pc:docMk/>
            <pc:sldMk cId="2617373738" sldId="271"/>
            <ac:spMk id="2" creationId="{06F12EDE-B7CE-6FB6-35CE-5BBBB3C105CE}"/>
          </ac:spMkLst>
        </pc:spChg>
        <pc:spChg chg="del">
          <ac:chgData name="Deborah Korn" userId="a98684e4-f945-4889-a74a-64cea1b0c4d0" providerId="ADAL" clId="{07681B16-3342-C64D-816F-9587387C8708}" dt="2023-01-15T08:32:22.075" v="64" actId="21"/>
          <ac:spMkLst>
            <pc:docMk/>
            <pc:sldMk cId="2617373738" sldId="271"/>
            <ac:spMk id="3" creationId="{C8476F0C-DD4E-FAC3-DE6E-A690C10429EA}"/>
          </ac:spMkLst>
        </pc:spChg>
        <pc:spChg chg="add mod">
          <ac:chgData name="Deborah Korn" userId="a98684e4-f945-4889-a74a-64cea1b0c4d0" providerId="ADAL" clId="{07681B16-3342-C64D-816F-9587387C8708}" dt="2023-01-15T08:32:13.811" v="62" actId="21"/>
          <ac:spMkLst>
            <pc:docMk/>
            <pc:sldMk cId="2617373738" sldId="271"/>
            <ac:spMk id="5" creationId="{1FFD3B1F-E5ED-26B2-A06C-F214F2F95A97}"/>
          </ac:spMkLst>
        </pc:spChg>
        <pc:spChg chg="add mod">
          <ac:chgData name="Deborah Korn" userId="a98684e4-f945-4889-a74a-64cea1b0c4d0" providerId="ADAL" clId="{07681B16-3342-C64D-816F-9587387C8708}" dt="2023-01-15T08:32:22.075" v="64" actId="21"/>
          <ac:spMkLst>
            <pc:docMk/>
            <pc:sldMk cId="2617373738" sldId="271"/>
            <ac:spMk id="8" creationId="{BC91F2FD-43E6-7A78-AB58-06C4EF087B8D}"/>
          </ac:spMkLst>
        </pc:spChg>
      </pc:sldChg>
      <pc:sldChg chg="addSp delSp modSp del">
        <pc:chgData name="Deborah Korn" userId="a98684e4-f945-4889-a74a-64cea1b0c4d0" providerId="ADAL" clId="{07681B16-3342-C64D-816F-9587387C8708}" dt="2023-01-15T08:33:03.064" v="73" actId="2696"/>
        <pc:sldMkLst>
          <pc:docMk/>
          <pc:sldMk cId="1511447464" sldId="281"/>
        </pc:sldMkLst>
        <pc:spChg chg="del">
          <ac:chgData name="Deborah Korn" userId="a98684e4-f945-4889-a74a-64cea1b0c4d0" providerId="ADAL" clId="{07681B16-3342-C64D-816F-9587387C8708}" dt="2023-01-15T08:32:45.309" v="69" actId="21"/>
          <ac:spMkLst>
            <pc:docMk/>
            <pc:sldMk cId="1511447464" sldId="281"/>
            <ac:spMk id="2" creationId="{06F12EDE-B7CE-6FB6-35CE-5BBBB3C105CE}"/>
          </ac:spMkLst>
        </pc:spChg>
        <pc:spChg chg="del">
          <ac:chgData name="Deborah Korn" userId="a98684e4-f945-4889-a74a-64cea1b0c4d0" providerId="ADAL" clId="{07681B16-3342-C64D-816F-9587387C8708}" dt="2023-01-15T08:32:53.941" v="71" actId="21"/>
          <ac:spMkLst>
            <pc:docMk/>
            <pc:sldMk cId="1511447464" sldId="281"/>
            <ac:spMk id="3" creationId="{C8476F0C-DD4E-FAC3-DE6E-A690C10429EA}"/>
          </ac:spMkLst>
        </pc:spChg>
        <pc:spChg chg="add mod">
          <ac:chgData name="Deborah Korn" userId="a98684e4-f945-4889-a74a-64cea1b0c4d0" providerId="ADAL" clId="{07681B16-3342-C64D-816F-9587387C8708}" dt="2023-01-15T08:32:45.309" v="69" actId="21"/>
          <ac:spMkLst>
            <pc:docMk/>
            <pc:sldMk cId="1511447464" sldId="281"/>
            <ac:spMk id="6" creationId="{6ECA5DCF-D9EF-95EF-712F-4A6DD444B072}"/>
          </ac:spMkLst>
        </pc:spChg>
        <pc:spChg chg="add mod">
          <ac:chgData name="Deborah Korn" userId="a98684e4-f945-4889-a74a-64cea1b0c4d0" providerId="ADAL" clId="{07681B16-3342-C64D-816F-9587387C8708}" dt="2023-01-15T08:32:53.941" v="71" actId="21"/>
          <ac:spMkLst>
            <pc:docMk/>
            <pc:sldMk cId="1511447464" sldId="281"/>
            <ac:spMk id="8" creationId="{38D9A39A-6D73-25BB-DB02-4AA61EB16AEF}"/>
          </ac:spMkLst>
        </pc:spChg>
      </pc:sldChg>
      <pc:sldChg chg="addSp delSp modSp del">
        <pc:chgData name="Deborah Korn" userId="a98684e4-f945-4889-a74a-64cea1b0c4d0" providerId="ADAL" clId="{07681B16-3342-C64D-816F-9587387C8708}" dt="2023-01-15T08:34:08.426" v="79" actId="2696"/>
        <pc:sldMkLst>
          <pc:docMk/>
          <pc:sldMk cId="47643562" sldId="284"/>
        </pc:sldMkLst>
        <pc:spChg chg="del">
          <ac:chgData name="Deborah Korn" userId="a98684e4-f945-4889-a74a-64cea1b0c4d0" providerId="ADAL" clId="{07681B16-3342-C64D-816F-9587387C8708}" dt="2023-01-15T08:33:48.911" v="75" actId="21"/>
          <ac:spMkLst>
            <pc:docMk/>
            <pc:sldMk cId="47643562" sldId="284"/>
            <ac:spMk id="2" creationId="{06F12EDE-B7CE-6FB6-35CE-5BBBB3C105CE}"/>
          </ac:spMkLst>
        </pc:spChg>
        <pc:spChg chg="del">
          <ac:chgData name="Deborah Korn" userId="a98684e4-f945-4889-a74a-64cea1b0c4d0" providerId="ADAL" clId="{07681B16-3342-C64D-816F-9587387C8708}" dt="2023-01-15T08:33:58.620" v="77" actId="21"/>
          <ac:spMkLst>
            <pc:docMk/>
            <pc:sldMk cId="47643562" sldId="284"/>
            <ac:spMk id="3" creationId="{C8476F0C-DD4E-FAC3-DE6E-A690C10429EA}"/>
          </ac:spMkLst>
        </pc:spChg>
        <pc:spChg chg="add mod">
          <ac:chgData name="Deborah Korn" userId="a98684e4-f945-4889-a74a-64cea1b0c4d0" providerId="ADAL" clId="{07681B16-3342-C64D-816F-9587387C8708}" dt="2023-01-15T08:33:48.911" v="75" actId="21"/>
          <ac:spMkLst>
            <pc:docMk/>
            <pc:sldMk cId="47643562" sldId="284"/>
            <ac:spMk id="6" creationId="{119E2BCC-B640-0ED6-0E56-4AAE06E95AB7}"/>
          </ac:spMkLst>
        </pc:spChg>
        <pc:spChg chg="add mod">
          <ac:chgData name="Deborah Korn" userId="a98684e4-f945-4889-a74a-64cea1b0c4d0" providerId="ADAL" clId="{07681B16-3342-C64D-816F-9587387C8708}" dt="2023-01-15T08:33:58.620" v="77" actId="21"/>
          <ac:spMkLst>
            <pc:docMk/>
            <pc:sldMk cId="47643562" sldId="284"/>
            <ac:spMk id="8" creationId="{3CCBB408-D5FF-2C17-8DAF-6C4F74163578}"/>
          </ac:spMkLst>
        </pc:spChg>
      </pc:sldChg>
      <pc:sldChg chg="addSp delSp modSp del">
        <pc:chgData name="Deborah Korn" userId="a98684e4-f945-4889-a74a-64cea1b0c4d0" providerId="ADAL" clId="{07681B16-3342-C64D-816F-9587387C8708}" dt="2023-01-15T08:37:16.276" v="111" actId="2696"/>
        <pc:sldMkLst>
          <pc:docMk/>
          <pc:sldMk cId="1216162080" sldId="285"/>
        </pc:sldMkLst>
        <pc:spChg chg="del">
          <ac:chgData name="Deborah Korn" userId="a98684e4-f945-4889-a74a-64cea1b0c4d0" providerId="ADAL" clId="{07681B16-3342-C64D-816F-9587387C8708}" dt="2023-01-15T08:36:27.136" v="104" actId="21"/>
          <ac:spMkLst>
            <pc:docMk/>
            <pc:sldMk cId="1216162080" sldId="285"/>
            <ac:spMk id="2" creationId="{A7AA00A0-D3E0-4C3F-05B8-2CB7A2651B35}"/>
          </ac:spMkLst>
        </pc:spChg>
        <pc:spChg chg="del">
          <ac:chgData name="Deborah Korn" userId="a98684e4-f945-4889-a74a-64cea1b0c4d0" providerId="ADAL" clId="{07681B16-3342-C64D-816F-9587387C8708}" dt="2023-01-15T08:36:56.438" v="109" actId="21"/>
          <ac:spMkLst>
            <pc:docMk/>
            <pc:sldMk cId="1216162080" sldId="285"/>
            <ac:spMk id="3" creationId="{D651801C-F246-264D-B58B-EF0B43897CA3}"/>
          </ac:spMkLst>
        </pc:spChg>
        <pc:spChg chg="add mod">
          <ac:chgData name="Deborah Korn" userId="a98684e4-f945-4889-a74a-64cea1b0c4d0" providerId="ADAL" clId="{07681B16-3342-C64D-816F-9587387C8708}" dt="2023-01-15T08:36:27.136" v="104" actId="21"/>
          <ac:spMkLst>
            <pc:docMk/>
            <pc:sldMk cId="1216162080" sldId="285"/>
            <ac:spMk id="6" creationId="{754C0B3B-4F84-AB52-70BB-DF2433181599}"/>
          </ac:spMkLst>
        </pc:spChg>
      </pc:sldChg>
      <pc:sldChg chg="addSp delSp modSp del">
        <pc:chgData name="Deborah Korn" userId="a98684e4-f945-4889-a74a-64cea1b0c4d0" providerId="ADAL" clId="{07681B16-3342-C64D-816F-9587387C8708}" dt="2023-01-15T08:35:56.885" v="99" actId="2696"/>
        <pc:sldMkLst>
          <pc:docMk/>
          <pc:sldMk cId="3682331935" sldId="286"/>
        </pc:sldMkLst>
        <pc:spChg chg="del">
          <ac:chgData name="Deborah Korn" userId="a98684e4-f945-4889-a74a-64cea1b0c4d0" providerId="ADAL" clId="{07681B16-3342-C64D-816F-9587387C8708}" dt="2023-01-15T08:35:47.920" v="97" actId="21"/>
          <ac:spMkLst>
            <pc:docMk/>
            <pc:sldMk cId="3682331935" sldId="286"/>
            <ac:spMk id="2" creationId="{A7AA00A0-D3E0-4C3F-05B8-2CB7A2651B35}"/>
          </ac:spMkLst>
        </pc:spChg>
        <pc:spChg chg="add mod">
          <ac:chgData name="Deborah Korn" userId="a98684e4-f945-4889-a74a-64cea1b0c4d0" providerId="ADAL" clId="{07681B16-3342-C64D-816F-9587387C8708}" dt="2023-01-15T08:35:47.920" v="97" actId="21"/>
          <ac:spMkLst>
            <pc:docMk/>
            <pc:sldMk cId="3682331935" sldId="286"/>
            <ac:spMk id="5" creationId="{79195203-335D-F3BB-E488-E33C9F43EE4E}"/>
          </ac:spMkLst>
        </pc:spChg>
      </pc:sldChg>
      <pc:sldChg chg="addSp delSp modSp del">
        <pc:chgData name="Deborah Korn" userId="a98684e4-f945-4889-a74a-64cea1b0c4d0" providerId="ADAL" clId="{07681B16-3342-C64D-816F-9587387C8708}" dt="2023-01-15T08:36:14.253" v="102" actId="2696"/>
        <pc:sldMkLst>
          <pc:docMk/>
          <pc:sldMk cId="1052116969" sldId="287"/>
        </pc:sldMkLst>
        <pc:spChg chg="del">
          <ac:chgData name="Deborah Korn" userId="a98684e4-f945-4889-a74a-64cea1b0c4d0" providerId="ADAL" clId="{07681B16-3342-C64D-816F-9587387C8708}" dt="2023-01-15T08:36:05.177" v="100" actId="21"/>
          <ac:spMkLst>
            <pc:docMk/>
            <pc:sldMk cId="1052116969" sldId="287"/>
            <ac:spMk id="2" creationId="{A7AA00A0-D3E0-4C3F-05B8-2CB7A2651B35}"/>
          </ac:spMkLst>
        </pc:spChg>
        <pc:spChg chg="add mod">
          <ac:chgData name="Deborah Korn" userId="a98684e4-f945-4889-a74a-64cea1b0c4d0" providerId="ADAL" clId="{07681B16-3342-C64D-816F-9587387C8708}" dt="2023-01-15T08:36:05.177" v="100" actId="21"/>
          <ac:spMkLst>
            <pc:docMk/>
            <pc:sldMk cId="1052116969" sldId="287"/>
            <ac:spMk id="5" creationId="{0AFA0841-D8A2-1163-8BCA-A8B3E286385E}"/>
          </ac:spMkLst>
        </pc:spChg>
      </pc:sldChg>
      <pc:sldChg chg="addSp modSp">
        <pc:chgData name="Deborah Korn" userId="a98684e4-f945-4889-a74a-64cea1b0c4d0" providerId="ADAL" clId="{07681B16-3342-C64D-816F-9587387C8708}" dt="2023-01-15T09:22:38.433" v="292" actId="14100"/>
        <pc:sldMkLst>
          <pc:docMk/>
          <pc:sldMk cId="4214618255" sldId="288"/>
        </pc:sldMkLst>
        <pc:spChg chg="add">
          <ac:chgData name="Deborah Korn" userId="a98684e4-f945-4889-a74a-64cea1b0c4d0" providerId="ADAL" clId="{07681B16-3342-C64D-816F-9587387C8708}" dt="2023-01-15T09:22:09.614" v="288" actId="22"/>
          <ac:spMkLst>
            <pc:docMk/>
            <pc:sldMk cId="4214618255" sldId="288"/>
            <ac:spMk id="4" creationId="{28036670-8752-0FB8-959D-16B2C371C2B9}"/>
          </ac:spMkLst>
        </pc:spChg>
        <pc:picChg chg="mod">
          <ac:chgData name="Deborah Korn" userId="a98684e4-f945-4889-a74a-64cea1b0c4d0" providerId="ADAL" clId="{07681B16-3342-C64D-816F-9587387C8708}" dt="2023-01-15T09:22:38.433" v="292" actId="14100"/>
          <ac:picMkLst>
            <pc:docMk/>
            <pc:sldMk cId="4214618255" sldId="288"/>
            <ac:picMk id="2" creationId="{A8452B2A-A829-68CE-467C-5BE225E0AA0E}"/>
          </ac:picMkLst>
        </pc:picChg>
      </pc:sldChg>
      <pc:sldChg chg="addSp">
        <pc:chgData name="Deborah Korn" userId="a98684e4-f945-4889-a74a-64cea1b0c4d0" providerId="ADAL" clId="{07681B16-3342-C64D-816F-9587387C8708}" dt="2023-01-15T09:22:12.666" v="289" actId="22"/>
        <pc:sldMkLst>
          <pc:docMk/>
          <pc:sldMk cId="3555718964" sldId="289"/>
        </pc:sldMkLst>
        <pc:spChg chg="add">
          <ac:chgData name="Deborah Korn" userId="a98684e4-f945-4889-a74a-64cea1b0c4d0" providerId="ADAL" clId="{07681B16-3342-C64D-816F-9587387C8708}" dt="2023-01-15T09:22:12.666" v="289" actId="22"/>
          <ac:spMkLst>
            <pc:docMk/>
            <pc:sldMk cId="3555718964" sldId="289"/>
            <ac:spMk id="4" creationId="{30D02EAB-C520-7EF0-6F5E-42C0D1535D3C}"/>
          </ac:spMkLst>
        </pc:spChg>
      </pc:sldChg>
      <pc:sldChg chg="new del">
        <pc:chgData name="Deborah Korn" userId="a98684e4-f945-4889-a74a-64cea1b0c4d0" providerId="ADAL" clId="{07681B16-3342-C64D-816F-9587387C8708}" dt="2023-01-15T08:21:37.871" v="4" actId="2696"/>
        <pc:sldMkLst>
          <pc:docMk/>
          <pc:sldMk cId="3305144953" sldId="290"/>
        </pc:sldMkLst>
      </pc:sldChg>
      <pc:sldChg chg="addSp delSp modSp add del">
        <pc:chgData name="Deborah Korn" userId="a98684e4-f945-4889-a74a-64cea1b0c4d0" providerId="ADAL" clId="{07681B16-3342-C64D-816F-9587387C8708}" dt="2023-01-15T08:31:10.930" v="53" actId="2696"/>
        <pc:sldMkLst>
          <pc:docMk/>
          <pc:sldMk cId="2960636569" sldId="291"/>
        </pc:sldMkLst>
        <pc:spChg chg="del">
          <ac:chgData name="Deborah Korn" userId="a98684e4-f945-4889-a74a-64cea1b0c4d0" providerId="ADAL" clId="{07681B16-3342-C64D-816F-9587387C8708}" dt="2023-01-15T08:30:46.892" v="49" actId="21"/>
          <ac:spMkLst>
            <pc:docMk/>
            <pc:sldMk cId="2960636569" sldId="291"/>
            <ac:spMk id="2" creationId="{070DBD6F-0D79-677D-2313-FFBE02B91B71}"/>
          </ac:spMkLst>
        </pc:spChg>
        <pc:spChg chg="del">
          <ac:chgData name="Deborah Korn" userId="a98684e4-f945-4889-a74a-64cea1b0c4d0" providerId="ADAL" clId="{07681B16-3342-C64D-816F-9587387C8708}" dt="2023-01-15T08:30:59.437" v="51" actId="21"/>
          <ac:spMkLst>
            <pc:docMk/>
            <pc:sldMk cId="2960636569" sldId="291"/>
            <ac:spMk id="5" creationId="{7EFF3404-22F4-D4FB-E769-26E13AB37962}"/>
          </ac:spMkLst>
        </pc:spChg>
        <pc:spChg chg="add mod">
          <ac:chgData name="Deborah Korn" userId="a98684e4-f945-4889-a74a-64cea1b0c4d0" providerId="ADAL" clId="{07681B16-3342-C64D-816F-9587387C8708}" dt="2023-01-15T08:30:46.892" v="49" actId="21"/>
          <ac:spMkLst>
            <pc:docMk/>
            <pc:sldMk cId="2960636569" sldId="291"/>
            <ac:spMk id="7" creationId="{4F3CB93B-A624-7472-DAA1-0F7EA94612AD}"/>
          </ac:spMkLst>
        </pc:spChg>
      </pc:sldChg>
      <pc:sldChg chg="addSp delSp modSp new">
        <pc:chgData name="Deborah Korn" userId="a98684e4-f945-4889-a74a-64cea1b0c4d0" providerId="ADAL" clId="{07681B16-3342-C64D-816F-9587387C8708}" dt="2023-01-15T09:21:46.566" v="281" actId="22"/>
        <pc:sldMkLst>
          <pc:docMk/>
          <pc:sldMk cId="3227347867" sldId="292"/>
        </pc:sldMkLst>
        <pc:spChg chg="del mod">
          <ac:chgData name="Deborah Korn" userId="a98684e4-f945-4889-a74a-64cea1b0c4d0" providerId="ADAL" clId="{07681B16-3342-C64D-816F-9587387C8708}" dt="2023-01-15T08:30:51.766" v="50" actId="22"/>
          <ac:spMkLst>
            <pc:docMk/>
            <pc:sldMk cId="3227347867" sldId="292"/>
            <ac:spMk id="2" creationId="{6D774947-759E-2E21-869F-EB57A1A5BC26}"/>
          </ac:spMkLst>
        </pc:spChg>
        <pc:spChg chg="add del mod">
          <ac:chgData name="Deborah Korn" userId="a98684e4-f945-4889-a74a-64cea1b0c4d0" providerId="ADAL" clId="{07681B16-3342-C64D-816F-9587387C8708}" dt="2023-01-15T08:31:02.995" v="52" actId="22"/>
          <ac:spMkLst>
            <pc:docMk/>
            <pc:sldMk cId="3227347867" sldId="292"/>
            <ac:spMk id="3" creationId="{463BB3B7-8499-DC6F-C7A5-F80B6E35152E}"/>
          </ac:spMkLst>
        </pc:spChg>
        <pc:spChg chg="add">
          <ac:chgData name="Deborah Korn" userId="a98684e4-f945-4889-a74a-64cea1b0c4d0" providerId="ADAL" clId="{07681B16-3342-C64D-816F-9587387C8708}" dt="2023-01-15T09:21:46.566" v="281" actId="22"/>
          <ac:spMkLst>
            <pc:docMk/>
            <pc:sldMk cId="3227347867" sldId="292"/>
            <ac:spMk id="3" creationId="{FDDACD05-217B-0DB3-AF94-7CAA6FA18D2F}"/>
          </ac:spMkLst>
        </pc:spChg>
        <pc:spChg chg="add del mod ord">
          <ac:chgData name="Deborah Korn" userId="a98684e4-f945-4889-a74a-64cea1b0c4d0" providerId="ADAL" clId="{07681B16-3342-C64D-816F-9587387C8708}" dt="2023-01-15T08:55:09.764" v="221" actId="478"/>
          <ac:spMkLst>
            <pc:docMk/>
            <pc:sldMk cId="3227347867" sldId="292"/>
            <ac:spMk id="5" creationId="{B2037973-609B-1C36-6B68-229B3452271E}"/>
          </ac:spMkLst>
        </pc:spChg>
        <pc:spChg chg="add del mod">
          <ac:chgData name="Deborah Korn" userId="a98684e4-f945-4889-a74a-64cea1b0c4d0" providerId="ADAL" clId="{07681B16-3342-C64D-816F-9587387C8708}" dt="2023-01-15T08:29:31.913" v="40" actId="22"/>
          <ac:spMkLst>
            <pc:docMk/>
            <pc:sldMk cId="3227347867" sldId="292"/>
            <ac:spMk id="7" creationId="{BB4C4561-0D98-4C88-7F7C-E6F556B7784F}"/>
          </ac:spMkLst>
        </pc:spChg>
        <pc:spChg chg="add">
          <ac:chgData name="Deborah Korn" userId="a98684e4-f945-4889-a74a-64cea1b0c4d0" providerId="ADAL" clId="{07681B16-3342-C64D-816F-9587387C8708}" dt="2023-01-15T08:29:35.594" v="41" actId="22"/>
          <ac:spMkLst>
            <pc:docMk/>
            <pc:sldMk cId="3227347867" sldId="292"/>
            <ac:spMk id="9" creationId="{F405EEC0-6C62-E39A-2422-84844B01E985}"/>
          </ac:spMkLst>
        </pc:spChg>
        <pc:spChg chg="add mod">
          <ac:chgData name="Deborah Korn" userId="a98684e4-f945-4889-a74a-64cea1b0c4d0" providerId="ADAL" clId="{07681B16-3342-C64D-816F-9587387C8708}" dt="2023-01-15T08:30:51.766" v="50" actId="22"/>
          <ac:spMkLst>
            <pc:docMk/>
            <pc:sldMk cId="3227347867" sldId="292"/>
            <ac:spMk id="13" creationId="{7C047A11-F4F2-84F2-D171-781B1377990B}"/>
          </ac:spMkLst>
        </pc:spChg>
        <pc:spChg chg="add mod">
          <ac:chgData name="Deborah Korn" userId="a98684e4-f945-4889-a74a-64cea1b0c4d0" providerId="ADAL" clId="{07681B16-3342-C64D-816F-9587387C8708}" dt="2023-01-15T08:31:02.995" v="52" actId="22"/>
          <ac:spMkLst>
            <pc:docMk/>
            <pc:sldMk cId="3227347867" sldId="292"/>
            <ac:spMk id="15" creationId="{A99D07A3-2600-3E8E-547F-F1390918963E}"/>
          </ac:spMkLst>
        </pc:spChg>
        <pc:picChg chg="add">
          <ac:chgData name="Deborah Korn" userId="a98684e4-f945-4889-a74a-64cea1b0c4d0" providerId="ADAL" clId="{07681B16-3342-C64D-816F-9587387C8708}" dt="2023-01-15T08:29:54.145" v="44" actId="22"/>
          <ac:picMkLst>
            <pc:docMk/>
            <pc:sldMk cId="3227347867" sldId="292"/>
            <ac:picMk id="11" creationId="{DD41CBBC-4D02-24E2-3522-5473A43EB873}"/>
          </ac:picMkLst>
        </pc:picChg>
        <pc:picChg chg="add del">
          <ac:chgData name="Deborah Korn" userId="a98684e4-f945-4889-a74a-64cea1b0c4d0" providerId="ADAL" clId="{07681B16-3342-C64D-816F-9587387C8708}" dt="2023-01-15T08:41:27.042" v="155" actId="21"/>
          <ac:picMkLst>
            <pc:docMk/>
            <pc:sldMk cId="3227347867" sldId="292"/>
            <ac:picMk id="16" creationId="{935A280D-EA25-63BF-0C26-7FC91DCBE753}"/>
          </ac:picMkLst>
        </pc:picChg>
        <pc:picChg chg="add mod modCrop">
          <ac:chgData name="Deborah Korn" userId="a98684e4-f945-4889-a74a-64cea1b0c4d0" providerId="ADAL" clId="{07681B16-3342-C64D-816F-9587387C8708}" dt="2023-01-15T08:55:16.815" v="224" actId="1076"/>
          <ac:picMkLst>
            <pc:docMk/>
            <pc:sldMk cId="3227347867" sldId="292"/>
            <ac:picMk id="18" creationId="{2492456F-39E8-D61D-D577-DAB702B046A3}"/>
          </ac:picMkLst>
        </pc:picChg>
      </pc:sldChg>
      <pc:sldChg chg="addSp delSp modSp add">
        <pc:chgData name="Deborah Korn" userId="a98684e4-f945-4889-a74a-64cea1b0c4d0" providerId="ADAL" clId="{07681B16-3342-C64D-816F-9587387C8708}" dt="2023-01-15T09:21:50.369" v="282" actId="22"/>
        <pc:sldMkLst>
          <pc:docMk/>
          <pc:sldMk cId="3786276865" sldId="293"/>
        </pc:sldMkLst>
        <pc:spChg chg="mod">
          <ac:chgData name="Deborah Korn" userId="a98684e4-f945-4889-a74a-64cea1b0c4d0" providerId="ADAL" clId="{07681B16-3342-C64D-816F-9587387C8708}" dt="2023-01-15T08:31:29.044" v="56" actId="22"/>
          <ac:spMkLst>
            <pc:docMk/>
            <pc:sldMk cId="3786276865" sldId="293"/>
            <ac:spMk id="2" creationId="{6D774947-759E-2E21-869F-EB57A1A5BC26}"/>
          </ac:spMkLst>
        </pc:spChg>
        <pc:spChg chg="mod">
          <ac:chgData name="Deborah Korn" userId="a98684e4-f945-4889-a74a-64cea1b0c4d0" providerId="ADAL" clId="{07681B16-3342-C64D-816F-9587387C8708}" dt="2023-01-15T08:31:56.761" v="59" actId="27636"/>
          <ac:spMkLst>
            <pc:docMk/>
            <pc:sldMk cId="3786276865" sldId="293"/>
            <ac:spMk id="3" creationId="{463BB3B7-8499-DC6F-C7A5-F80B6E35152E}"/>
          </ac:spMkLst>
        </pc:spChg>
        <pc:spChg chg="del mod">
          <ac:chgData name="Deborah Korn" userId="a98684e4-f945-4889-a74a-64cea1b0c4d0" providerId="ADAL" clId="{07681B16-3342-C64D-816F-9587387C8708}" dt="2023-01-15T08:54:54.963" v="218" actId="478"/>
          <ac:spMkLst>
            <pc:docMk/>
            <pc:sldMk cId="3786276865" sldId="293"/>
            <ac:spMk id="5" creationId="{B2037973-609B-1C36-6B68-229B3452271E}"/>
          </ac:spMkLst>
        </pc:spChg>
        <pc:spChg chg="add">
          <ac:chgData name="Deborah Korn" userId="a98684e4-f945-4889-a74a-64cea1b0c4d0" providerId="ADAL" clId="{07681B16-3342-C64D-816F-9587387C8708}" dt="2023-01-15T09:21:50.369" v="282" actId="22"/>
          <ac:spMkLst>
            <pc:docMk/>
            <pc:sldMk cId="3786276865" sldId="293"/>
            <ac:spMk id="6" creationId="{34E4AC0C-C032-7056-B1C7-F2E32A90A48B}"/>
          </ac:spMkLst>
        </pc:spChg>
        <pc:picChg chg="add del mod ord">
          <ac:chgData name="Deborah Korn" userId="a98684e4-f945-4889-a74a-64cea1b0c4d0" providerId="ADAL" clId="{07681B16-3342-C64D-816F-9587387C8708}" dt="2023-01-15T09:13:00.419" v="279" actId="478"/>
          <ac:picMkLst>
            <pc:docMk/>
            <pc:sldMk cId="3786276865" sldId="293"/>
            <ac:picMk id="4" creationId="{764B3D43-7A37-6503-72FA-3ACE78B569D8}"/>
          </ac:picMkLst>
        </pc:picChg>
        <pc:picChg chg="add del mod modCrop">
          <ac:chgData name="Deborah Korn" userId="a98684e4-f945-4889-a74a-64cea1b0c4d0" providerId="ADAL" clId="{07681B16-3342-C64D-816F-9587387C8708}" dt="2023-01-15T09:12:59.410" v="278" actId="931"/>
          <ac:picMkLst>
            <pc:docMk/>
            <pc:sldMk cId="3786276865" sldId="293"/>
            <ac:picMk id="6" creationId="{6C0F5238-8B16-687E-8E6A-338C977CF829}"/>
          </ac:picMkLst>
        </pc:picChg>
      </pc:sldChg>
      <pc:sldChg chg="addSp delSp modSp add">
        <pc:chgData name="Deborah Korn" userId="a98684e4-f945-4889-a74a-64cea1b0c4d0" providerId="ADAL" clId="{07681B16-3342-C64D-816F-9587387C8708}" dt="2023-01-15T09:21:54.204" v="283" actId="22"/>
        <pc:sldMkLst>
          <pc:docMk/>
          <pc:sldMk cId="2450122617" sldId="294"/>
        </pc:sldMkLst>
        <pc:spChg chg="del">
          <ac:chgData name="Deborah Korn" userId="a98684e4-f945-4889-a74a-64cea1b0c4d0" providerId="ADAL" clId="{07681B16-3342-C64D-816F-9587387C8708}" dt="2023-01-15T08:32:17.025" v="63" actId="22"/>
          <ac:spMkLst>
            <pc:docMk/>
            <pc:sldMk cId="2450122617" sldId="294"/>
            <ac:spMk id="2" creationId="{6D774947-759E-2E21-869F-EB57A1A5BC26}"/>
          </ac:spMkLst>
        </pc:spChg>
        <pc:spChg chg="del">
          <ac:chgData name="Deborah Korn" userId="a98684e4-f945-4889-a74a-64cea1b0c4d0" providerId="ADAL" clId="{07681B16-3342-C64D-816F-9587387C8708}" dt="2023-01-15T08:32:25.627" v="65" actId="22"/>
          <ac:spMkLst>
            <pc:docMk/>
            <pc:sldMk cId="2450122617" sldId="294"/>
            <ac:spMk id="3" creationId="{463BB3B7-8499-DC6F-C7A5-F80B6E35152E}"/>
          </ac:spMkLst>
        </pc:spChg>
        <pc:spChg chg="add">
          <ac:chgData name="Deborah Korn" userId="a98684e4-f945-4889-a74a-64cea1b0c4d0" providerId="ADAL" clId="{07681B16-3342-C64D-816F-9587387C8708}" dt="2023-01-15T09:21:54.204" v="283" actId="22"/>
          <ac:spMkLst>
            <pc:docMk/>
            <pc:sldMk cId="2450122617" sldId="294"/>
            <ac:spMk id="3" creationId="{C043550A-0ACF-5C81-509E-1804E50BEA57}"/>
          </ac:spMkLst>
        </pc:spChg>
        <pc:spChg chg="del mod">
          <ac:chgData name="Deborah Korn" userId="a98684e4-f945-4889-a74a-64cea1b0c4d0" providerId="ADAL" clId="{07681B16-3342-C64D-816F-9587387C8708}" dt="2023-01-15T08:55:27.470" v="225" actId="478"/>
          <ac:spMkLst>
            <pc:docMk/>
            <pc:sldMk cId="2450122617" sldId="294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8:32:17.025" v="63" actId="22"/>
          <ac:spMkLst>
            <pc:docMk/>
            <pc:sldMk cId="2450122617" sldId="294"/>
            <ac:spMk id="6" creationId="{CC66D961-DD65-C592-6800-9BB42B0E5881}"/>
          </ac:spMkLst>
        </pc:spChg>
        <pc:spChg chg="add mod">
          <ac:chgData name="Deborah Korn" userId="a98684e4-f945-4889-a74a-64cea1b0c4d0" providerId="ADAL" clId="{07681B16-3342-C64D-816F-9587387C8708}" dt="2023-01-15T08:32:29.105" v="66" actId="20577"/>
          <ac:spMkLst>
            <pc:docMk/>
            <pc:sldMk cId="2450122617" sldId="294"/>
            <ac:spMk id="8" creationId="{9FAE816F-EDC5-C7AA-AA13-7F9E6831ED16}"/>
          </ac:spMkLst>
        </pc:spChg>
        <pc:picChg chg="add mod ord modCrop">
          <ac:chgData name="Deborah Korn" userId="a98684e4-f945-4889-a74a-64cea1b0c4d0" providerId="ADAL" clId="{07681B16-3342-C64D-816F-9587387C8708}" dt="2023-01-15T08:46:51.643" v="195" actId="171"/>
          <ac:picMkLst>
            <pc:docMk/>
            <pc:sldMk cId="2450122617" sldId="294"/>
            <ac:picMk id="10" creationId="{022FF3CB-D4F1-5902-EB62-4C070F6E1D49}"/>
          </ac:picMkLst>
        </pc:picChg>
      </pc:sldChg>
      <pc:sldChg chg="addSp delSp modSp add">
        <pc:chgData name="Deborah Korn" userId="a98684e4-f945-4889-a74a-64cea1b0c4d0" providerId="ADAL" clId="{07681B16-3342-C64D-816F-9587387C8708}" dt="2023-01-15T09:21:56.882" v="284" actId="22"/>
        <pc:sldMkLst>
          <pc:docMk/>
          <pc:sldMk cId="266938621" sldId="295"/>
        </pc:sldMkLst>
        <pc:spChg chg="del">
          <ac:chgData name="Deborah Korn" userId="a98684e4-f945-4889-a74a-64cea1b0c4d0" providerId="ADAL" clId="{07681B16-3342-C64D-816F-9587387C8708}" dt="2023-01-15T08:32:48.730" v="70" actId="22"/>
          <ac:spMkLst>
            <pc:docMk/>
            <pc:sldMk cId="266938621" sldId="295"/>
            <ac:spMk id="2" creationId="{6D774947-759E-2E21-869F-EB57A1A5BC26}"/>
          </ac:spMkLst>
        </pc:spChg>
        <pc:spChg chg="del">
          <ac:chgData name="Deborah Korn" userId="a98684e4-f945-4889-a74a-64cea1b0c4d0" providerId="ADAL" clId="{07681B16-3342-C64D-816F-9587387C8708}" dt="2023-01-15T08:32:57.799" v="72" actId="22"/>
          <ac:spMkLst>
            <pc:docMk/>
            <pc:sldMk cId="266938621" sldId="295"/>
            <ac:spMk id="3" creationId="{463BB3B7-8499-DC6F-C7A5-F80B6E35152E}"/>
          </ac:spMkLst>
        </pc:spChg>
        <pc:spChg chg="add">
          <ac:chgData name="Deborah Korn" userId="a98684e4-f945-4889-a74a-64cea1b0c4d0" providerId="ADAL" clId="{07681B16-3342-C64D-816F-9587387C8708}" dt="2023-01-15T09:21:56.882" v="284" actId="22"/>
          <ac:spMkLst>
            <pc:docMk/>
            <pc:sldMk cId="266938621" sldId="295"/>
            <ac:spMk id="3" creationId="{69BEA84E-A27D-063E-DB1C-8C70E1509CD2}"/>
          </ac:spMkLst>
        </pc:spChg>
        <pc:spChg chg="del">
          <ac:chgData name="Deborah Korn" userId="a98684e4-f945-4889-a74a-64cea1b0c4d0" providerId="ADAL" clId="{07681B16-3342-C64D-816F-9587387C8708}" dt="2023-01-15T08:55:34.330" v="226" actId="478"/>
          <ac:spMkLst>
            <pc:docMk/>
            <pc:sldMk cId="266938621" sldId="295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9:08:10.171" v="250" actId="20577"/>
          <ac:spMkLst>
            <pc:docMk/>
            <pc:sldMk cId="266938621" sldId="295"/>
            <ac:spMk id="6" creationId="{483284F0-D86E-FE04-A6E9-0CFC206FCD57}"/>
          </ac:spMkLst>
        </pc:spChg>
        <pc:spChg chg="add mod">
          <ac:chgData name="Deborah Korn" userId="a98684e4-f945-4889-a74a-64cea1b0c4d0" providerId="ADAL" clId="{07681B16-3342-C64D-816F-9587387C8708}" dt="2023-01-15T09:08:34.879" v="254" actId="20577"/>
          <ac:spMkLst>
            <pc:docMk/>
            <pc:sldMk cId="266938621" sldId="295"/>
            <ac:spMk id="8" creationId="{8C2A7DE0-A73E-DBDD-09FC-65F11E6CC3E4}"/>
          </ac:spMkLst>
        </pc:spChg>
        <pc:picChg chg="add mod modCrop">
          <ac:chgData name="Deborah Korn" userId="a98684e4-f945-4889-a74a-64cea1b0c4d0" providerId="ADAL" clId="{07681B16-3342-C64D-816F-9587387C8708}" dt="2023-01-15T09:07:46.937" v="238" actId="1076"/>
          <ac:picMkLst>
            <pc:docMk/>
            <pc:sldMk cId="266938621" sldId="295"/>
            <ac:picMk id="10" creationId="{CC133F98-BF52-8081-E637-5A77D216E9AE}"/>
          </ac:picMkLst>
        </pc:picChg>
      </pc:sldChg>
      <pc:sldChg chg="addSp delSp modSp add del">
        <pc:chgData name="Deborah Korn" userId="a98684e4-f945-4889-a74a-64cea1b0c4d0" providerId="ADAL" clId="{07681B16-3342-C64D-816F-9587387C8708}" dt="2023-01-15T09:08:42.748" v="255" actId="2696"/>
        <pc:sldMkLst>
          <pc:docMk/>
          <pc:sldMk cId="806713998" sldId="296"/>
        </pc:sldMkLst>
        <pc:spChg chg="del">
          <ac:chgData name="Deborah Korn" userId="a98684e4-f945-4889-a74a-64cea1b0c4d0" providerId="ADAL" clId="{07681B16-3342-C64D-816F-9587387C8708}" dt="2023-01-15T08:33:52.465" v="76" actId="22"/>
          <ac:spMkLst>
            <pc:docMk/>
            <pc:sldMk cId="806713998" sldId="296"/>
            <ac:spMk id="2" creationId="{6D774947-759E-2E21-869F-EB57A1A5BC26}"/>
          </ac:spMkLst>
        </pc:spChg>
        <pc:spChg chg="del">
          <ac:chgData name="Deborah Korn" userId="a98684e4-f945-4889-a74a-64cea1b0c4d0" providerId="ADAL" clId="{07681B16-3342-C64D-816F-9587387C8708}" dt="2023-01-15T08:34:01.901" v="78" actId="22"/>
          <ac:spMkLst>
            <pc:docMk/>
            <pc:sldMk cId="806713998" sldId="296"/>
            <ac:spMk id="3" creationId="{463BB3B7-8499-DC6F-C7A5-F80B6E35152E}"/>
          </ac:spMkLst>
        </pc:spChg>
        <pc:spChg chg="del">
          <ac:chgData name="Deborah Korn" userId="a98684e4-f945-4889-a74a-64cea1b0c4d0" providerId="ADAL" clId="{07681B16-3342-C64D-816F-9587387C8708}" dt="2023-01-15T08:55:37.977" v="227" actId="478"/>
          <ac:spMkLst>
            <pc:docMk/>
            <pc:sldMk cId="806713998" sldId="296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8:33:52.465" v="76" actId="22"/>
          <ac:spMkLst>
            <pc:docMk/>
            <pc:sldMk cId="806713998" sldId="296"/>
            <ac:spMk id="6" creationId="{89C95980-30E8-53B5-D953-75D38B944FDD}"/>
          </ac:spMkLst>
        </pc:spChg>
        <pc:spChg chg="add mod">
          <ac:chgData name="Deborah Korn" userId="a98684e4-f945-4889-a74a-64cea1b0c4d0" providerId="ADAL" clId="{07681B16-3342-C64D-816F-9587387C8708}" dt="2023-01-15T09:08:22.057" v="251" actId="21"/>
          <ac:spMkLst>
            <pc:docMk/>
            <pc:sldMk cId="806713998" sldId="296"/>
            <ac:spMk id="8" creationId="{3C36BAD2-3766-58C2-0DD8-BD5C3D6261E0}"/>
          </ac:spMkLst>
        </pc:spChg>
      </pc:sldChg>
      <pc:sldChg chg="addSp delSp modSp add">
        <pc:chgData name="Deborah Korn" userId="a98684e4-f945-4889-a74a-64cea1b0c4d0" providerId="ADAL" clId="{07681B16-3342-C64D-816F-9587387C8708}" dt="2023-01-15T09:21:59.692" v="285" actId="22"/>
        <pc:sldMkLst>
          <pc:docMk/>
          <pc:sldMk cId="2143411115" sldId="297"/>
        </pc:sldMkLst>
        <pc:spChg chg="del">
          <ac:chgData name="Deborah Korn" userId="a98684e4-f945-4889-a74a-64cea1b0c4d0" providerId="ADAL" clId="{07681B16-3342-C64D-816F-9587387C8708}" dt="2023-01-15T08:34:26.740" v="82" actId="22"/>
          <ac:spMkLst>
            <pc:docMk/>
            <pc:sldMk cId="2143411115" sldId="297"/>
            <ac:spMk id="2" creationId="{6D774947-759E-2E21-869F-EB57A1A5BC26}"/>
          </ac:spMkLst>
        </pc:spChg>
        <pc:spChg chg="del">
          <ac:chgData name="Deborah Korn" userId="a98684e4-f945-4889-a74a-64cea1b0c4d0" providerId="ADAL" clId="{07681B16-3342-C64D-816F-9587387C8708}" dt="2023-01-15T08:34:34.806" v="84" actId="22"/>
          <ac:spMkLst>
            <pc:docMk/>
            <pc:sldMk cId="2143411115" sldId="297"/>
            <ac:spMk id="3" creationId="{463BB3B7-8499-DC6F-C7A5-F80B6E35152E}"/>
          </ac:spMkLst>
        </pc:spChg>
        <pc:spChg chg="add">
          <ac:chgData name="Deborah Korn" userId="a98684e4-f945-4889-a74a-64cea1b0c4d0" providerId="ADAL" clId="{07681B16-3342-C64D-816F-9587387C8708}" dt="2023-01-15T09:21:59.692" v="285" actId="22"/>
          <ac:spMkLst>
            <pc:docMk/>
            <pc:sldMk cId="2143411115" sldId="297"/>
            <ac:spMk id="3" creationId="{69DDDC69-167A-7BEB-D305-48A1FD4F4191}"/>
          </ac:spMkLst>
        </pc:spChg>
        <pc:spChg chg="del mod">
          <ac:chgData name="Deborah Korn" userId="a98684e4-f945-4889-a74a-64cea1b0c4d0" providerId="ADAL" clId="{07681B16-3342-C64D-816F-9587387C8708}" dt="2023-01-15T08:54:37.188" v="213" actId="478"/>
          <ac:spMkLst>
            <pc:docMk/>
            <pc:sldMk cId="2143411115" sldId="297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9:08:54.117" v="260" actId="20577"/>
          <ac:spMkLst>
            <pc:docMk/>
            <pc:sldMk cId="2143411115" sldId="297"/>
            <ac:spMk id="6" creationId="{BFECFF8D-802C-0012-A953-DEE92C52C886}"/>
          </ac:spMkLst>
        </pc:spChg>
        <pc:spChg chg="add mod">
          <ac:chgData name="Deborah Korn" userId="a98684e4-f945-4889-a74a-64cea1b0c4d0" providerId="ADAL" clId="{07681B16-3342-C64D-816F-9587387C8708}" dt="2023-01-15T08:34:34.806" v="84" actId="22"/>
          <ac:spMkLst>
            <pc:docMk/>
            <pc:sldMk cId="2143411115" sldId="297"/>
            <ac:spMk id="8" creationId="{C65FB5F1-CE3F-AA9B-6E97-8C4B9626EC8A}"/>
          </ac:spMkLst>
        </pc:spChg>
        <pc:picChg chg="add mod ord modCrop">
          <ac:chgData name="Deborah Korn" userId="a98684e4-f945-4889-a74a-64cea1b0c4d0" providerId="ADAL" clId="{07681B16-3342-C64D-816F-9587387C8708}" dt="2023-01-15T09:09:02.431" v="261" actId="14100"/>
          <ac:picMkLst>
            <pc:docMk/>
            <pc:sldMk cId="2143411115" sldId="297"/>
            <ac:picMk id="10" creationId="{787D55C0-2A7F-CF92-80D0-B787D8E3BE2A}"/>
          </ac:picMkLst>
        </pc:picChg>
      </pc:sldChg>
      <pc:sldChg chg="addSp delSp modSp add ord">
        <pc:chgData name="Deborah Korn" userId="a98684e4-f945-4889-a74a-64cea1b0c4d0" providerId="ADAL" clId="{07681B16-3342-C64D-816F-9587387C8708}" dt="2023-01-15T09:22:03.635" v="286" actId="22"/>
        <pc:sldMkLst>
          <pc:docMk/>
          <pc:sldMk cId="2473388318" sldId="298"/>
        </pc:sldMkLst>
        <pc:spChg chg="del">
          <ac:chgData name="Deborah Korn" userId="a98684e4-f945-4889-a74a-64cea1b0c4d0" providerId="ADAL" clId="{07681B16-3342-C64D-816F-9587387C8708}" dt="2023-01-15T08:35:30.311" v="93" actId="22"/>
          <ac:spMkLst>
            <pc:docMk/>
            <pc:sldMk cId="2473388318" sldId="298"/>
            <ac:spMk id="2" creationId="{6D774947-759E-2E21-869F-EB57A1A5BC26}"/>
          </ac:spMkLst>
        </pc:spChg>
        <pc:spChg chg="del">
          <ac:chgData name="Deborah Korn" userId="a98684e4-f945-4889-a74a-64cea1b0c4d0" providerId="ADAL" clId="{07681B16-3342-C64D-816F-9587387C8708}" dt="2023-01-15T08:35:37.788" v="95" actId="22"/>
          <ac:spMkLst>
            <pc:docMk/>
            <pc:sldMk cId="2473388318" sldId="298"/>
            <ac:spMk id="3" creationId="{463BB3B7-8499-DC6F-C7A5-F80B6E35152E}"/>
          </ac:spMkLst>
        </pc:spChg>
        <pc:spChg chg="add">
          <ac:chgData name="Deborah Korn" userId="a98684e4-f945-4889-a74a-64cea1b0c4d0" providerId="ADAL" clId="{07681B16-3342-C64D-816F-9587387C8708}" dt="2023-01-15T09:22:03.635" v="286" actId="22"/>
          <ac:spMkLst>
            <pc:docMk/>
            <pc:sldMk cId="2473388318" sldId="298"/>
            <ac:spMk id="3" creationId="{B77B7692-B65C-C470-0CB0-4A6F8B3F4CB6}"/>
          </ac:spMkLst>
        </pc:spChg>
        <pc:spChg chg="mod">
          <ac:chgData name="Deborah Korn" userId="a98684e4-f945-4889-a74a-64cea1b0c4d0" providerId="ADAL" clId="{07681B16-3342-C64D-816F-9587387C8708}" dt="2023-01-15T08:52:22.682" v="207" actId="2084"/>
          <ac:spMkLst>
            <pc:docMk/>
            <pc:sldMk cId="2473388318" sldId="298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8:35:30.311" v="93" actId="22"/>
          <ac:spMkLst>
            <pc:docMk/>
            <pc:sldMk cId="2473388318" sldId="298"/>
            <ac:spMk id="6" creationId="{DEC2436A-12A5-BC18-3846-EAD157A75870}"/>
          </ac:spMkLst>
        </pc:spChg>
        <pc:spChg chg="add mod">
          <ac:chgData name="Deborah Korn" userId="a98684e4-f945-4889-a74a-64cea1b0c4d0" providerId="ADAL" clId="{07681B16-3342-C64D-816F-9587387C8708}" dt="2023-01-15T08:35:37.788" v="95" actId="22"/>
          <ac:spMkLst>
            <pc:docMk/>
            <pc:sldMk cId="2473388318" sldId="298"/>
            <ac:spMk id="8" creationId="{5033EDCA-A35A-6AD5-B169-A4785DD11C53}"/>
          </ac:spMkLst>
        </pc:spChg>
        <pc:picChg chg="add mod">
          <ac:chgData name="Deborah Korn" userId="a98684e4-f945-4889-a74a-64cea1b0c4d0" providerId="ADAL" clId="{07681B16-3342-C64D-816F-9587387C8708}" dt="2023-01-15T08:54:10.870" v="211" actId="14100"/>
          <ac:picMkLst>
            <pc:docMk/>
            <pc:sldMk cId="2473388318" sldId="298"/>
            <ac:picMk id="10" creationId="{6FF1BF5B-A6FF-3143-44D0-57C1257D3F54}"/>
          </ac:picMkLst>
        </pc:picChg>
      </pc:sldChg>
      <pc:sldChg chg="add del">
        <pc:chgData name="Deborah Korn" userId="a98684e4-f945-4889-a74a-64cea1b0c4d0" providerId="ADAL" clId="{07681B16-3342-C64D-816F-9587387C8708}" dt="2023-01-15T08:34:41.777" v="86" actId="2696"/>
        <pc:sldMkLst>
          <pc:docMk/>
          <pc:sldMk cId="2142806368" sldId="299"/>
        </pc:sldMkLst>
      </pc:sldChg>
      <pc:sldChg chg="addSp delSp modSp add">
        <pc:chgData name="Deborah Korn" userId="a98684e4-f945-4889-a74a-64cea1b0c4d0" providerId="ADAL" clId="{07681B16-3342-C64D-816F-9587387C8708}" dt="2023-01-15T09:22:16.260" v="290" actId="22"/>
        <pc:sldMkLst>
          <pc:docMk/>
          <pc:sldMk cId="2508469820" sldId="299"/>
        </pc:sldMkLst>
        <pc:spChg chg="del">
          <ac:chgData name="Deborah Korn" userId="a98684e4-f945-4889-a74a-64cea1b0c4d0" providerId="ADAL" clId="{07681B16-3342-C64D-816F-9587387C8708}" dt="2023-01-15T08:35:51.566" v="98" actId="22"/>
          <ac:spMkLst>
            <pc:docMk/>
            <pc:sldMk cId="2508469820" sldId="299"/>
            <ac:spMk id="2" creationId="{6D774947-759E-2E21-869F-EB57A1A5BC26}"/>
          </ac:spMkLst>
        </pc:spChg>
        <pc:spChg chg="add">
          <ac:chgData name="Deborah Korn" userId="a98684e4-f945-4889-a74a-64cea1b0c4d0" providerId="ADAL" clId="{07681B16-3342-C64D-816F-9587387C8708}" dt="2023-01-15T09:22:16.260" v="290" actId="22"/>
          <ac:spMkLst>
            <pc:docMk/>
            <pc:sldMk cId="2508469820" sldId="299"/>
            <ac:spMk id="4" creationId="{7BFE7955-65C7-B1CC-EEDD-93AEEE7FE157}"/>
          </ac:spMkLst>
        </pc:spChg>
        <pc:spChg chg="del">
          <ac:chgData name="Deborah Korn" userId="a98684e4-f945-4889-a74a-64cea1b0c4d0" providerId="ADAL" clId="{07681B16-3342-C64D-816F-9587387C8708}" dt="2023-01-15T08:55:52.834" v="229" actId="478"/>
          <ac:spMkLst>
            <pc:docMk/>
            <pc:sldMk cId="2508469820" sldId="299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8:35:51.566" v="98" actId="22"/>
          <ac:spMkLst>
            <pc:docMk/>
            <pc:sldMk cId="2508469820" sldId="299"/>
            <ac:spMk id="6" creationId="{4E5BCD10-6C96-7ADF-D117-53D995A7746F}"/>
          </ac:spMkLst>
        </pc:spChg>
      </pc:sldChg>
      <pc:sldChg chg="addSp delSp modSp add">
        <pc:chgData name="Deborah Korn" userId="a98684e4-f945-4889-a74a-64cea1b0c4d0" providerId="ADAL" clId="{07681B16-3342-C64D-816F-9587387C8708}" dt="2023-01-15T09:22:21.451" v="291" actId="22"/>
        <pc:sldMkLst>
          <pc:docMk/>
          <pc:sldMk cId="767767054" sldId="300"/>
        </pc:sldMkLst>
        <pc:spChg chg="del">
          <ac:chgData name="Deborah Korn" userId="a98684e4-f945-4889-a74a-64cea1b0c4d0" providerId="ADAL" clId="{07681B16-3342-C64D-816F-9587387C8708}" dt="2023-01-15T08:36:10.293" v="101" actId="22"/>
          <ac:spMkLst>
            <pc:docMk/>
            <pc:sldMk cId="767767054" sldId="300"/>
            <ac:spMk id="2" creationId="{6D774947-759E-2E21-869F-EB57A1A5BC26}"/>
          </ac:spMkLst>
        </pc:spChg>
        <pc:spChg chg="add">
          <ac:chgData name="Deborah Korn" userId="a98684e4-f945-4889-a74a-64cea1b0c4d0" providerId="ADAL" clId="{07681B16-3342-C64D-816F-9587387C8708}" dt="2023-01-15T09:22:21.451" v="291" actId="22"/>
          <ac:spMkLst>
            <pc:docMk/>
            <pc:sldMk cId="767767054" sldId="300"/>
            <ac:spMk id="4" creationId="{548D5B4E-DDA0-0D26-A760-3A8504BD8A2B}"/>
          </ac:spMkLst>
        </pc:spChg>
        <pc:spChg chg="del">
          <ac:chgData name="Deborah Korn" userId="a98684e4-f945-4889-a74a-64cea1b0c4d0" providerId="ADAL" clId="{07681B16-3342-C64D-816F-9587387C8708}" dt="2023-01-15T08:55:57.931" v="230" actId="478"/>
          <ac:spMkLst>
            <pc:docMk/>
            <pc:sldMk cId="767767054" sldId="300"/>
            <ac:spMk id="5" creationId="{B2037973-609B-1C36-6B68-229B3452271E}"/>
          </ac:spMkLst>
        </pc:spChg>
        <pc:spChg chg="add mod">
          <ac:chgData name="Deborah Korn" userId="a98684e4-f945-4889-a74a-64cea1b0c4d0" providerId="ADAL" clId="{07681B16-3342-C64D-816F-9587387C8708}" dt="2023-01-15T08:36:10.293" v="101" actId="22"/>
          <ac:spMkLst>
            <pc:docMk/>
            <pc:sldMk cId="767767054" sldId="300"/>
            <ac:spMk id="6" creationId="{16A42DCA-0673-6394-AC6E-E5F5C7636196}"/>
          </ac:spMkLst>
        </pc:spChg>
      </pc:sldChg>
      <pc:sldChg chg="addSp delSp modSp add ord">
        <pc:chgData name="Deborah Korn" userId="a98684e4-f945-4889-a74a-64cea1b0c4d0" providerId="ADAL" clId="{07681B16-3342-C64D-816F-9587387C8708}" dt="2023-01-15T09:23:13.379" v="297" actId="20577"/>
        <pc:sldMkLst>
          <pc:docMk/>
          <pc:sldMk cId="564837087" sldId="301"/>
        </pc:sldMkLst>
        <pc:spChg chg="del">
          <ac:chgData name="Deborah Korn" userId="a98684e4-f945-4889-a74a-64cea1b0c4d0" providerId="ADAL" clId="{07681B16-3342-C64D-816F-9587387C8708}" dt="2023-01-15T08:37:00.257" v="110" actId="22"/>
          <ac:spMkLst>
            <pc:docMk/>
            <pc:sldMk cId="564837087" sldId="301"/>
            <ac:spMk id="3" creationId="{463BB3B7-8499-DC6F-C7A5-F80B6E35152E}"/>
          </ac:spMkLst>
        </pc:spChg>
        <pc:spChg chg="add mod">
          <ac:chgData name="Deborah Korn" userId="a98684e4-f945-4889-a74a-64cea1b0c4d0" providerId="ADAL" clId="{07681B16-3342-C64D-816F-9587387C8708}" dt="2023-01-15T09:23:13.379" v="297" actId="20577"/>
          <ac:spMkLst>
            <pc:docMk/>
            <pc:sldMk cId="564837087" sldId="301"/>
            <ac:spMk id="3" creationId="{6F52585B-93BD-E9B7-8876-FF63FC2FE13D}"/>
          </ac:spMkLst>
        </pc:spChg>
        <pc:spChg chg="add del">
          <ac:chgData name="Deborah Korn" userId="a98684e4-f945-4889-a74a-64cea1b0c4d0" providerId="ADAL" clId="{07681B16-3342-C64D-816F-9587387C8708}" dt="2023-01-15T08:36:36.525" v="106" actId="22"/>
          <ac:spMkLst>
            <pc:docMk/>
            <pc:sldMk cId="564837087" sldId="301"/>
            <ac:spMk id="4" creationId="{B9E2C057-0C57-0789-BCE3-0A41D64D8020}"/>
          </ac:spMkLst>
        </pc:spChg>
        <pc:spChg chg="del">
          <ac:chgData name="Deborah Korn" userId="a98684e4-f945-4889-a74a-64cea1b0c4d0" providerId="ADAL" clId="{07681B16-3342-C64D-816F-9587387C8708}" dt="2023-01-15T08:55:47.099" v="228" actId="478"/>
          <ac:spMkLst>
            <pc:docMk/>
            <pc:sldMk cId="564837087" sldId="301"/>
            <ac:spMk id="5" creationId="{B2037973-609B-1C36-6B68-229B3452271E}"/>
          </ac:spMkLst>
        </pc:spChg>
        <pc:spChg chg="del">
          <ac:chgData name="Deborah Korn" userId="a98684e4-f945-4889-a74a-64cea1b0c4d0" providerId="ADAL" clId="{07681B16-3342-C64D-816F-9587387C8708}" dt="2023-01-15T08:36:46.971" v="107" actId="478"/>
          <ac:spMkLst>
            <pc:docMk/>
            <pc:sldMk cId="564837087" sldId="301"/>
            <ac:spMk id="6" creationId="{16A42DCA-0673-6394-AC6E-E5F5C7636196}"/>
          </ac:spMkLst>
        </pc:spChg>
        <pc:spChg chg="add del mod">
          <ac:chgData name="Deborah Korn" userId="a98684e4-f945-4889-a74a-64cea1b0c4d0" providerId="ADAL" clId="{07681B16-3342-C64D-816F-9587387C8708}" dt="2023-01-15T08:36:51.092" v="108" actId="22"/>
          <ac:spMkLst>
            <pc:docMk/>
            <pc:sldMk cId="564837087" sldId="301"/>
            <ac:spMk id="8" creationId="{D57593A7-0324-9217-8C2C-4086CF11F960}"/>
          </ac:spMkLst>
        </pc:spChg>
        <pc:spChg chg="add mod">
          <ac:chgData name="Deborah Korn" userId="a98684e4-f945-4889-a74a-64cea1b0c4d0" providerId="ADAL" clId="{07681B16-3342-C64D-816F-9587387C8708}" dt="2023-01-15T08:36:51.092" v="108" actId="22"/>
          <ac:spMkLst>
            <pc:docMk/>
            <pc:sldMk cId="564837087" sldId="301"/>
            <ac:spMk id="12" creationId="{5D9357C9-5838-35CB-B197-6DD5C01C82CD}"/>
          </ac:spMkLst>
        </pc:spChg>
        <pc:spChg chg="add mod">
          <ac:chgData name="Deborah Korn" userId="a98684e4-f945-4889-a74a-64cea1b0c4d0" providerId="ADAL" clId="{07681B16-3342-C64D-816F-9587387C8708}" dt="2023-01-15T08:37:00.257" v="110" actId="22"/>
          <ac:spMkLst>
            <pc:docMk/>
            <pc:sldMk cId="564837087" sldId="301"/>
            <ac:spMk id="14" creationId="{D721FAE5-35AD-D7E2-64A1-E73AE4C08215}"/>
          </ac:spMkLst>
        </pc:spChg>
        <pc:picChg chg="add mod modCrop">
          <ac:chgData name="Deborah Korn" userId="a98684e4-f945-4889-a74a-64cea1b0c4d0" providerId="ADAL" clId="{07681B16-3342-C64D-816F-9587387C8708}" dt="2023-01-15T09:10:23.635" v="267" actId="14100"/>
          <ac:picMkLst>
            <pc:docMk/>
            <pc:sldMk cId="564837087" sldId="301"/>
            <ac:picMk id="15" creationId="{12DB5A73-ACD4-CC06-6CFE-582244D45697}"/>
          </ac:picMkLst>
        </pc:picChg>
      </pc:sldChg>
      <pc:sldChg chg="addSp delSp modSp add">
        <pc:chgData name="Deborah Korn" userId="a98684e4-f945-4889-a74a-64cea1b0c4d0" providerId="ADAL" clId="{07681B16-3342-C64D-816F-9587387C8708}" dt="2023-01-15T09:21:40.342" v="280" actId="22"/>
        <pc:sldMkLst>
          <pc:docMk/>
          <pc:sldMk cId="2846419959" sldId="302"/>
        </pc:sldMkLst>
        <pc:spChg chg="del">
          <ac:chgData name="Deborah Korn" userId="a98684e4-f945-4889-a74a-64cea1b0c4d0" providerId="ADAL" clId="{07681B16-3342-C64D-816F-9587387C8708}" dt="2023-01-15T08:37:58.345" v="116" actId="478"/>
          <ac:spMkLst>
            <pc:docMk/>
            <pc:sldMk cId="2846419959" sldId="302"/>
            <ac:spMk id="2" creationId="{070DBD6F-0D79-677D-2313-FFBE02B91B71}"/>
          </ac:spMkLst>
        </pc:spChg>
        <pc:spChg chg="add">
          <ac:chgData name="Deborah Korn" userId="a98684e4-f945-4889-a74a-64cea1b0c4d0" providerId="ADAL" clId="{07681B16-3342-C64D-816F-9587387C8708}" dt="2023-01-15T09:21:40.342" v="280" actId="22"/>
          <ac:spMkLst>
            <pc:docMk/>
            <pc:sldMk cId="2846419959" sldId="302"/>
            <ac:spMk id="3" creationId="{6733B411-40BB-C80E-447D-E8B75A3FE869}"/>
          </ac:spMkLst>
        </pc:spChg>
        <pc:spChg chg="add del mod">
          <ac:chgData name="Deborah Korn" userId="a98684e4-f945-4889-a74a-64cea1b0c4d0" providerId="ADAL" clId="{07681B16-3342-C64D-816F-9587387C8708}" dt="2023-01-15T08:38:01.050" v="117" actId="478"/>
          <ac:spMkLst>
            <pc:docMk/>
            <pc:sldMk cId="2846419959" sldId="302"/>
            <ac:spMk id="5" creationId="{4362B274-E5F3-6D83-6E40-01D93DAAB3B6}"/>
          </ac:spMkLst>
        </pc:spChg>
        <pc:spChg chg="del">
          <ac:chgData name="Deborah Korn" userId="a98684e4-f945-4889-a74a-64cea1b0c4d0" providerId="ADAL" clId="{07681B16-3342-C64D-816F-9587387C8708}" dt="2023-01-15T08:38:03.421" v="118" actId="478"/>
          <ac:spMkLst>
            <pc:docMk/>
            <pc:sldMk cId="2846419959" sldId="302"/>
            <ac:spMk id="6" creationId="{E1A0C276-7BA2-8682-A730-A6BB14C952D9}"/>
          </ac:spMkLst>
        </pc:spChg>
        <pc:spChg chg="add del mod">
          <ac:chgData name="Deborah Korn" userId="a98684e4-f945-4889-a74a-64cea1b0c4d0" providerId="ADAL" clId="{07681B16-3342-C64D-816F-9587387C8708}" dt="2023-01-15T08:38:05.911" v="119" actId="478"/>
          <ac:spMkLst>
            <pc:docMk/>
            <pc:sldMk cId="2846419959" sldId="302"/>
            <ac:spMk id="8" creationId="{E0BE415E-C175-DE75-4C37-DD0F3A3D3C1A}"/>
          </ac:spMkLst>
        </pc:spChg>
        <pc:spChg chg="mod">
          <ac:chgData name="Deborah Korn" userId="a98684e4-f945-4889-a74a-64cea1b0c4d0" providerId="ADAL" clId="{07681B16-3342-C64D-816F-9587387C8708}" dt="2023-01-15T08:38:20.693" v="120" actId="207"/>
          <ac:spMkLst>
            <pc:docMk/>
            <pc:sldMk cId="2846419959" sldId="302"/>
            <ac:spMk id="9" creationId="{7905BA41-EE6E-4F80-8636-447F22DD729A}"/>
          </ac:spMkLst>
        </pc:spChg>
        <pc:spChg chg="mod">
          <ac:chgData name="Deborah Korn" userId="a98684e4-f945-4889-a74a-64cea1b0c4d0" providerId="ADAL" clId="{07681B16-3342-C64D-816F-9587387C8708}" dt="2023-01-15T08:38:20.693" v="120" actId="207"/>
          <ac:spMkLst>
            <pc:docMk/>
            <pc:sldMk cId="2846419959" sldId="302"/>
            <ac:spMk id="10" creationId="{CD7549B2-EE05-4558-8C64-AC46755F2B25}"/>
          </ac:spMkLst>
        </pc:spChg>
        <pc:spChg chg="add mod">
          <ac:chgData name="Deborah Korn" userId="a98684e4-f945-4889-a74a-64cea1b0c4d0" providerId="ADAL" clId="{07681B16-3342-C64D-816F-9587387C8708}" dt="2023-01-15T08:39:04.301" v="130" actId="14100"/>
          <ac:spMkLst>
            <pc:docMk/>
            <pc:sldMk cId="2846419959" sldId="302"/>
            <ac:spMk id="11" creationId="{A8A537AD-2CC4-8930-4A95-45A83AC8EE06}"/>
          </ac:spMkLst>
        </pc:spChg>
        <pc:spChg chg="add mod">
          <ac:chgData name="Deborah Korn" userId="a98684e4-f945-4889-a74a-64cea1b0c4d0" providerId="ADAL" clId="{07681B16-3342-C64D-816F-9587387C8708}" dt="2023-01-15T08:39:29.391" v="145" actId="20577"/>
          <ac:spMkLst>
            <pc:docMk/>
            <pc:sldMk cId="2846419959" sldId="302"/>
            <ac:spMk id="13" creationId="{D355FB04-5D91-BDB2-1D38-649FF67C699E}"/>
          </ac:spMkLst>
        </pc:spChg>
        <pc:spChg chg="add mod">
          <ac:chgData name="Deborah Korn" userId="a98684e4-f945-4889-a74a-64cea1b0c4d0" providerId="ADAL" clId="{07681B16-3342-C64D-816F-9587387C8708}" dt="2023-01-15T08:39:19.020" v="134" actId="22"/>
          <ac:spMkLst>
            <pc:docMk/>
            <pc:sldMk cId="2846419959" sldId="302"/>
            <ac:spMk id="15" creationId="{53DF741D-F538-2098-99EC-86CFA6B9045A}"/>
          </ac:spMkLst>
        </pc:spChg>
        <pc:picChg chg="del">
          <ac:chgData name="Deborah Korn" userId="a98684e4-f945-4889-a74a-64cea1b0c4d0" providerId="ADAL" clId="{07681B16-3342-C64D-816F-9587387C8708}" dt="2023-01-15T08:37:55.362" v="115" actId="478"/>
          <ac:picMkLst>
            <pc:docMk/>
            <pc:sldMk cId="2846419959" sldId="302"/>
            <ac:picMk id="4" creationId="{8D26C5CE-CA84-DAC5-FBFE-14F048EAE298}"/>
          </ac:picMkLst>
        </pc:picChg>
        <pc:picChg chg="add mod">
          <ac:chgData name="Deborah Korn" userId="a98684e4-f945-4889-a74a-64cea1b0c4d0" providerId="ADAL" clId="{07681B16-3342-C64D-816F-9587387C8708}" dt="2023-01-15T08:39:58.595" v="152" actId="1076"/>
          <ac:picMkLst>
            <pc:docMk/>
            <pc:sldMk cId="2846419959" sldId="302"/>
            <ac:picMk id="17" creationId="{B0065AFE-4C73-3524-D3D1-0309DACC6EDE}"/>
          </ac:picMkLst>
        </pc:picChg>
      </pc:sldChg>
    </pc:docChg>
  </pc:docChgLst>
  <pc:docChgLst>
    <pc:chgData name="Deborah Korn" userId="S::hedgepigs@hedgepigs.onmicrosoft.com::a98684e4-f945-4889-a74a-64cea1b0c4d0" providerId="AD" clId="Web-{16BC2BA4-F6EF-7429-D725-C1C1C9F61B4A}"/>
    <pc:docChg chg="addSld delSld modSld">
      <pc:chgData name="Deborah Korn" userId="S::hedgepigs@hedgepigs.onmicrosoft.com::a98684e4-f945-4889-a74a-64cea1b0c4d0" providerId="AD" clId="Web-{16BC2BA4-F6EF-7429-D725-C1C1C9F61B4A}" dt="2023-01-14T10:21:07.350" v="573" actId="20577"/>
      <pc:docMkLst>
        <pc:docMk/>
      </pc:docMkLst>
      <pc:sldChg chg="addSp modSp">
        <pc:chgData name="Deborah Korn" userId="S::hedgepigs@hedgepigs.onmicrosoft.com::a98684e4-f945-4889-a74a-64cea1b0c4d0" providerId="AD" clId="Web-{16BC2BA4-F6EF-7429-D725-C1C1C9F61B4A}" dt="2023-01-14T10:07:08.378" v="522" actId="20577"/>
        <pc:sldMkLst>
          <pc:docMk/>
          <pc:sldMk cId="3727157644" sldId="257"/>
        </pc:sldMkLst>
        <pc:spChg chg="mod">
          <ac:chgData name="Deborah Korn" userId="S::hedgepigs@hedgepigs.onmicrosoft.com::a98684e4-f945-4889-a74a-64cea1b0c4d0" providerId="AD" clId="Web-{16BC2BA4-F6EF-7429-D725-C1C1C9F61B4A}" dt="2023-01-14T10:07:08.378" v="522" actId="20577"/>
          <ac:spMkLst>
            <pc:docMk/>
            <pc:sldMk cId="3727157644" sldId="257"/>
            <ac:spMk id="2" creationId="{070DBD6F-0D79-677D-2313-FFBE02B91B71}"/>
          </ac:spMkLst>
        </pc:spChg>
        <pc:spChg chg="add mod">
          <ac:chgData name="Deborah Korn" userId="S::hedgepigs@hedgepigs.onmicrosoft.com::a98684e4-f945-4889-a74a-64cea1b0c4d0" providerId="AD" clId="Web-{16BC2BA4-F6EF-7429-D725-C1C1C9F61B4A}" dt="2023-01-14T10:06:58.034" v="518" actId="20577"/>
          <ac:spMkLst>
            <pc:docMk/>
            <pc:sldMk cId="3727157644" sldId="257"/>
            <ac:spMk id="5" creationId="{7EFF3404-22F4-D4FB-E769-26E13AB37962}"/>
          </ac:spMkLst>
        </pc:spChg>
      </pc:sldChg>
      <pc:sldChg chg="addSp modSp">
        <pc:chgData name="Deborah Korn" userId="S::hedgepigs@hedgepigs.onmicrosoft.com::a98684e4-f945-4889-a74a-64cea1b0c4d0" providerId="AD" clId="Web-{16BC2BA4-F6EF-7429-D725-C1C1C9F61B4A}" dt="2023-01-14T10:04:22.639" v="492" actId="20577"/>
        <pc:sldMkLst>
          <pc:docMk/>
          <pc:sldMk cId="721666618" sldId="260"/>
        </pc:sldMkLst>
        <pc:spChg chg="mod">
          <ac:chgData name="Deborah Korn" userId="S::hedgepigs@hedgepigs.onmicrosoft.com::a98684e4-f945-4889-a74a-64cea1b0c4d0" providerId="AD" clId="Web-{16BC2BA4-F6EF-7429-D725-C1C1C9F61B4A}" dt="2023-01-14T10:03:56.904" v="488" actId="20577"/>
          <ac:spMkLst>
            <pc:docMk/>
            <pc:sldMk cId="721666618" sldId="260"/>
            <ac:spMk id="2" creationId="{A7AA00A0-D3E0-4C3F-05B8-2CB7A2651B35}"/>
          </ac:spMkLst>
        </pc:spChg>
        <pc:spChg chg="add mod">
          <ac:chgData name="Deborah Korn" userId="S::hedgepigs@hedgepigs.onmicrosoft.com::a98684e4-f945-4889-a74a-64cea1b0c4d0" providerId="AD" clId="Web-{16BC2BA4-F6EF-7429-D725-C1C1C9F61B4A}" dt="2023-01-14T10:04:22.639" v="492" actId="20577"/>
          <ac:spMkLst>
            <pc:docMk/>
            <pc:sldMk cId="721666618" sldId="260"/>
            <ac:spMk id="3" creationId="{84A30945-8083-5E2F-3796-3C9C231B1E08}"/>
          </ac:spMkLst>
        </pc:spChg>
      </pc:sldChg>
      <pc:sldChg chg="addSp modSp">
        <pc:chgData name="Deborah Korn" userId="S::hedgepigs@hedgepigs.onmicrosoft.com::a98684e4-f945-4889-a74a-64cea1b0c4d0" providerId="AD" clId="Web-{16BC2BA4-F6EF-7429-D725-C1C1C9F61B4A}" dt="2023-01-14T10:05:48.016" v="510" actId="20577"/>
        <pc:sldMkLst>
          <pc:docMk/>
          <pc:sldMk cId="318677130" sldId="266"/>
        </pc:sldMkLst>
        <pc:spChg chg="mod">
          <ac:chgData name="Deborah Korn" userId="S::hedgepigs@hedgepigs.onmicrosoft.com::a98684e4-f945-4889-a74a-64cea1b0c4d0" providerId="AD" clId="Web-{16BC2BA4-F6EF-7429-D725-C1C1C9F61B4A}" dt="2023-01-14T10:05:48.016" v="510" actId="20577"/>
          <ac:spMkLst>
            <pc:docMk/>
            <pc:sldMk cId="318677130" sldId="266"/>
            <ac:spMk id="2" creationId="{A7AA00A0-D3E0-4C3F-05B8-2CB7A2651B35}"/>
          </ac:spMkLst>
        </pc:spChg>
        <pc:spChg chg="add mod">
          <ac:chgData name="Deborah Korn" userId="S::hedgepigs@hedgepigs.onmicrosoft.com::a98684e4-f945-4889-a74a-64cea1b0c4d0" providerId="AD" clId="Web-{16BC2BA4-F6EF-7429-D725-C1C1C9F61B4A}" dt="2023-01-14T10:05:29.594" v="509" actId="20577"/>
          <ac:spMkLst>
            <pc:docMk/>
            <pc:sldMk cId="318677130" sldId="266"/>
            <ac:spMk id="3" creationId="{D651801C-F246-264D-B58B-EF0B43897CA3}"/>
          </ac:spMkLst>
        </pc:spChg>
      </pc:sldChg>
      <pc:sldChg chg="modSp modNotes">
        <pc:chgData name="Deborah Korn" userId="S::hedgepigs@hedgepigs.onmicrosoft.com::a98684e4-f945-4889-a74a-64cea1b0c4d0" providerId="AD" clId="Web-{16BC2BA4-F6EF-7429-D725-C1C1C9F61B4A}" dt="2023-01-14T10:07:12.972" v="523" actId="20577"/>
        <pc:sldMkLst>
          <pc:docMk/>
          <pc:sldMk cId="74077904" sldId="267"/>
        </pc:sldMkLst>
        <pc:spChg chg="mod">
          <ac:chgData name="Deborah Korn" userId="S::hedgepigs@hedgepigs.onmicrosoft.com::a98684e4-f945-4889-a74a-64cea1b0c4d0" providerId="AD" clId="Web-{16BC2BA4-F6EF-7429-D725-C1C1C9F61B4A}" dt="2023-01-14T10:07:12.972" v="523" actId="20577"/>
          <ac:spMkLst>
            <pc:docMk/>
            <pc:sldMk cId="74077904" sldId="267"/>
            <ac:spMk id="2" creationId="{A7AA00A0-D3E0-4C3F-05B8-2CB7A2651B35}"/>
          </ac:spMkLst>
        </pc:spChg>
        <pc:spChg chg="mod">
          <ac:chgData name="Deborah Korn" userId="S::hedgepigs@hedgepigs.onmicrosoft.com::a98684e4-f945-4889-a74a-64cea1b0c4d0" providerId="AD" clId="Web-{16BC2BA4-F6EF-7429-D725-C1C1C9F61B4A}" dt="2023-01-14T09:51:23.002" v="364" actId="20577"/>
          <ac:spMkLst>
            <pc:docMk/>
            <pc:sldMk cId="74077904" sldId="267"/>
            <ac:spMk id="5" creationId="{2470615A-7BC7-5EDC-4067-0AED8C8B86F6}"/>
          </ac:spMkLst>
        </pc:spChg>
      </pc:sldChg>
      <pc:sldChg chg="modSp modNotes">
        <pc:chgData name="Deborah Korn" userId="S::hedgepigs@hedgepigs.onmicrosoft.com::a98684e4-f945-4889-a74a-64cea1b0c4d0" providerId="AD" clId="Web-{16BC2BA4-F6EF-7429-D725-C1C1C9F61B4A}" dt="2023-01-14T10:07:20.237" v="524" actId="20577"/>
        <pc:sldMkLst>
          <pc:docMk/>
          <pc:sldMk cId="2617373738" sldId="271"/>
        </pc:sldMkLst>
        <pc:spChg chg="mod">
          <ac:chgData name="Deborah Korn" userId="S::hedgepigs@hedgepigs.onmicrosoft.com::a98684e4-f945-4889-a74a-64cea1b0c4d0" providerId="AD" clId="Web-{16BC2BA4-F6EF-7429-D725-C1C1C9F61B4A}" dt="2023-01-14T10:07:20.237" v="524" actId="20577"/>
          <ac:spMkLst>
            <pc:docMk/>
            <pc:sldMk cId="2617373738" sldId="271"/>
            <ac:spMk id="2" creationId="{06F12EDE-B7CE-6FB6-35CE-5BBBB3C105CE}"/>
          </ac:spMkLst>
        </pc:spChg>
        <pc:spChg chg="mod">
          <ac:chgData name="Deborah Korn" userId="S::hedgepigs@hedgepigs.onmicrosoft.com::a98684e4-f945-4889-a74a-64cea1b0c4d0" providerId="AD" clId="Web-{16BC2BA4-F6EF-7429-D725-C1C1C9F61B4A}" dt="2023-01-14T09:52:46.677" v="381" actId="20577"/>
          <ac:spMkLst>
            <pc:docMk/>
            <pc:sldMk cId="2617373738" sldId="271"/>
            <ac:spMk id="3" creationId="{C8476F0C-DD4E-FAC3-DE6E-A690C10429EA}"/>
          </ac:spMkLst>
        </pc:spChg>
      </pc:sldChg>
      <pc:sldChg chg="del">
        <pc:chgData name="Deborah Korn" userId="S::hedgepigs@hedgepigs.onmicrosoft.com::a98684e4-f945-4889-a74a-64cea1b0c4d0" providerId="AD" clId="Web-{16BC2BA4-F6EF-7429-D725-C1C1C9F61B4A}" dt="2023-01-14T10:02:18.182" v="486"/>
        <pc:sldMkLst>
          <pc:docMk/>
          <pc:sldMk cId="3069134385" sldId="274"/>
        </pc:sldMkLst>
      </pc:sldChg>
      <pc:sldChg chg="modSp modNotes">
        <pc:chgData name="Deborah Korn" userId="S::hedgepigs@hedgepigs.onmicrosoft.com::a98684e4-f945-4889-a74a-64cea1b0c4d0" providerId="AD" clId="Web-{16BC2BA4-F6EF-7429-D725-C1C1C9F61B4A}" dt="2023-01-14T10:07:39.472" v="528" actId="20577"/>
        <pc:sldMkLst>
          <pc:docMk/>
          <pc:sldMk cId="1511447464" sldId="281"/>
        </pc:sldMkLst>
        <pc:spChg chg="mod">
          <ac:chgData name="Deborah Korn" userId="S::hedgepigs@hedgepigs.onmicrosoft.com::a98684e4-f945-4889-a74a-64cea1b0c4d0" providerId="AD" clId="Web-{16BC2BA4-F6EF-7429-D725-C1C1C9F61B4A}" dt="2023-01-14T10:06:03.813" v="512" actId="20577"/>
          <ac:spMkLst>
            <pc:docMk/>
            <pc:sldMk cId="1511447464" sldId="281"/>
            <ac:spMk id="2" creationId="{06F12EDE-B7CE-6FB6-35CE-5BBBB3C105CE}"/>
          </ac:spMkLst>
        </pc:spChg>
        <pc:spChg chg="mod">
          <ac:chgData name="Deborah Korn" userId="S::hedgepigs@hedgepigs.onmicrosoft.com::a98684e4-f945-4889-a74a-64cea1b0c4d0" providerId="AD" clId="Web-{16BC2BA4-F6EF-7429-D725-C1C1C9F61B4A}" dt="2023-01-14T10:07:39.472" v="528" actId="20577"/>
          <ac:spMkLst>
            <pc:docMk/>
            <pc:sldMk cId="1511447464" sldId="281"/>
            <ac:spMk id="3" creationId="{C8476F0C-DD4E-FAC3-DE6E-A690C10429EA}"/>
          </ac:spMkLst>
        </pc:spChg>
      </pc:sldChg>
      <pc:sldChg chg="del">
        <pc:chgData name="Deborah Korn" userId="S::hedgepigs@hedgepigs.onmicrosoft.com::a98684e4-f945-4889-a74a-64cea1b0c4d0" providerId="AD" clId="Web-{16BC2BA4-F6EF-7429-D725-C1C1C9F61B4A}" dt="2023-01-14T10:02:16.588" v="484"/>
        <pc:sldMkLst>
          <pc:docMk/>
          <pc:sldMk cId="138084426" sldId="282"/>
        </pc:sldMkLst>
      </pc:sldChg>
      <pc:sldChg chg="del">
        <pc:chgData name="Deborah Korn" userId="S::hedgepigs@hedgepigs.onmicrosoft.com::a98684e4-f945-4889-a74a-64cea1b0c4d0" providerId="AD" clId="Web-{16BC2BA4-F6EF-7429-D725-C1C1C9F61B4A}" dt="2023-01-14T10:02:17.416" v="485"/>
        <pc:sldMkLst>
          <pc:docMk/>
          <pc:sldMk cId="3548105070" sldId="283"/>
        </pc:sldMkLst>
      </pc:sldChg>
      <pc:sldChg chg="modSp add replId">
        <pc:chgData name="Deborah Korn" userId="S::hedgepigs@hedgepigs.onmicrosoft.com::a98684e4-f945-4889-a74a-64cea1b0c4d0" providerId="AD" clId="Web-{16BC2BA4-F6EF-7429-D725-C1C1C9F61B4A}" dt="2023-01-14T10:05:56.469" v="511" actId="20577"/>
        <pc:sldMkLst>
          <pc:docMk/>
          <pc:sldMk cId="47643562" sldId="284"/>
        </pc:sldMkLst>
        <pc:spChg chg="mod">
          <ac:chgData name="Deborah Korn" userId="S::hedgepigs@hedgepigs.onmicrosoft.com::a98684e4-f945-4889-a74a-64cea1b0c4d0" providerId="AD" clId="Web-{16BC2BA4-F6EF-7429-D725-C1C1C9F61B4A}" dt="2023-01-14T10:05:56.469" v="511" actId="20577"/>
          <ac:spMkLst>
            <pc:docMk/>
            <pc:sldMk cId="47643562" sldId="284"/>
            <ac:spMk id="2" creationId="{06F12EDE-B7CE-6FB6-35CE-5BBBB3C105CE}"/>
          </ac:spMkLst>
        </pc:spChg>
        <pc:spChg chg="mod">
          <ac:chgData name="Deborah Korn" userId="S::hedgepigs@hedgepigs.onmicrosoft.com::a98684e4-f945-4889-a74a-64cea1b0c4d0" providerId="AD" clId="Web-{16BC2BA4-F6EF-7429-D725-C1C1C9F61B4A}" dt="2023-01-14T10:02:15.557" v="483" actId="20577"/>
          <ac:spMkLst>
            <pc:docMk/>
            <pc:sldMk cId="47643562" sldId="284"/>
            <ac:spMk id="3" creationId="{C8476F0C-DD4E-FAC3-DE6E-A690C10429EA}"/>
          </ac:spMkLst>
        </pc:spChg>
      </pc:sldChg>
      <pc:sldChg chg="modSp add replId">
        <pc:chgData name="Deborah Korn" userId="S::hedgepigs@hedgepigs.onmicrosoft.com::a98684e4-f945-4889-a74a-64cea1b0c4d0" providerId="AD" clId="Web-{16BC2BA4-F6EF-7429-D725-C1C1C9F61B4A}" dt="2023-01-14T10:21:07.350" v="573" actId="20577"/>
        <pc:sldMkLst>
          <pc:docMk/>
          <pc:sldMk cId="1216162080" sldId="285"/>
        </pc:sldMkLst>
        <pc:spChg chg="mod">
          <ac:chgData name="Deborah Korn" userId="S::hedgepigs@hedgepigs.onmicrosoft.com::a98684e4-f945-4889-a74a-64cea1b0c4d0" providerId="AD" clId="Web-{16BC2BA4-F6EF-7429-D725-C1C1C9F61B4A}" dt="2023-01-14T10:10:19.180" v="546" actId="20577"/>
          <ac:spMkLst>
            <pc:docMk/>
            <pc:sldMk cId="1216162080" sldId="285"/>
            <ac:spMk id="2" creationId="{A7AA00A0-D3E0-4C3F-05B8-2CB7A2651B35}"/>
          </ac:spMkLst>
        </pc:spChg>
        <pc:spChg chg="mod">
          <ac:chgData name="Deborah Korn" userId="S::hedgepigs@hedgepigs.onmicrosoft.com::a98684e4-f945-4889-a74a-64cea1b0c4d0" providerId="AD" clId="Web-{16BC2BA4-F6EF-7429-D725-C1C1C9F61B4A}" dt="2023-01-14T10:21:07.350" v="573" actId="20577"/>
          <ac:spMkLst>
            <pc:docMk/>
            <pc:sldMk cId="1216162080" sldId="285"/>
            <ac:spMk id="3" creationId="{D651801C-F246-264D-B58B-EF0B43897CA3}"/>
          </ac:spMkLst>
        </pc:spChg>
      </pc:sldChg>
    </pc:docChg>
  </pc:docChgLst>
  <pc:docChgLst>
    <pc:chgData name="Deborah Korn" userId="S::hedgepigs@hedgepigs.onmicrosoft.com::a98684e4-f945-4889-a74a-64cea1b0c4d0" providerId="AD" clId="Web-{C99AA41D-8171-EA69-AC33-37614B595E55}"/>
    <pc:docChg chg="delSld modSld sldOrd">
      <pc:chgData name="Deborah Korn" userId="S::hedgepigs@hedgepigs.onmicrosoft.com::a98684e4-f945-4889-a74a-64cea1b0c4d0" providerId="AD" clId="Web-{C99AA41D-8171-EA69-AC33-37614B595E55}" dt="2023-01-14T08:45:48.260" v="52"/>
      <pc:docMkLst>
        <pc:docMk/>
      </pc:docMkLst>
      <pc:sldChg chg="modSp">
        <pc:chgData name="Deborah Korn" userId="S::hedgepigs@hedgepigs.onmicrosoft.com::a98684e4-f945-4889-a74a-64cea1b0c4d0" providerId="AD" clId="Web-{C99AA41D-8171-EA69-AC33-37614B595E55}" dt="2023-01-14T08:42:14.706" v="9" actId="20577"/>
        <pc:sldMkLst>
          <pc:docMk/>
          <pc:sldMk cId="3727157644" sldId="257"/>
        </pc:sldMkLst>
        <pc:spChg chg="mod">
          <ac:chgData name="Deborah Korn" userId="S::hedgepigs@hedgepigs.onmicrosoft.com::a98684e4-f945-4889-a74a-64cea1b0c4d0" providerId="AD" clId="Web-{C99AA41D-8171-EA69-AC33-37614B595E55}" dt="2023-01-14T08:42:14.706" v="9" actId="20577"/>
          <ac:spMkLst>
            <pc:docMk/>
            <pc:sldMk cId="3727157644" sldId="257"/>
            <ac:spMk id="3" creationId="{B97D2045-32E6-9EDA-FA86-88192D24DC42}"/>
          </ac:spMkLst>
        </pc:spChg>
      </pc:sldChg>
      <pc:sldChg chg="modSp del">
        <pc:chgData name="Deborah Korn" userId="S::hedgepigs@hedgepigs.onmicrosoft.com::a98684e4-f945-4889-a74a-64cea1b0c4d0" providerId="AD" clId="Web-{C99AA41D-8171-EA69-AC33-37614B595E55}" dt="2023-01-14T08:44:02.772" v="27"/>
        <pc:sldMkLst>
          <pc:docMk/>
          <pc:sldMk cId="3405332498" sldId="259"/>
        </pc:sldMkLst>
        <pc:spChg chg="mod">
          <ac:chgData name="Deborah Korn" userId="S::hedgepigs@hedgepigs.onmicrosoft.com::a98684e4-f945-4889-a74a-64cea1b0c4d0" providerId="AD" clId="Web-{C99AA41D-8171-EA69-AC33-37614B595E55}" dt="2023-01-14T08:42:38.426" v="19" actId="20577"/>
          <ac:spMkLst>
            <pc:docMk/>
            <pc:sldMk cId="3405332498" sldId="259"/>
            <ac:spMk id="2" creationId="{6D7953D9-2EBC-4F08-4874-45D2425B17D8}"/>
          </ac:spMkLst>
        </pc:spChg>
        <pc:spChg chg="mod">
          <ac:chgData name="Deborah Korn" userId="S::hedgepigs@hedgepigs.onmicrosoft.com::a98684e4-f945-4889-a74a-64cea1b0c4d0" providerId="AD" clId="Web-{C99AA41D-8171-EA69-AC33-37614B595E55}" dt="2023-01-14T08:42:22.988" v="11" actId="20577"/>
          <ac:spMkLst>
            <pc:docMk/>
            <pc:sldMk cId="3405332498" sldId="259"/>
            <ac:spMk id="3" creationId="{38C5E8E0-BC3D-83B5-029E-FBDE82EA96D2}"/>
          </ac:spMkLst>
        </pc:spChg>
      </pc:sldChg>
      <pc:sldChg chg="modSp">
        <pc:chgData name="Deborah Korn" userId="S::hedgepigs@hedgepigs.onmicrosoft.com::a98684e4-f945-4889-a74a-64cea1b0c4d0" providerId="AD" clId="Web-{C99AA41D-8171-EA69-AC33-37614B595E55}" dt="2023-01-14T08:45:13.618" v="43" actId="20577"/>
        <pc:sldMkLst>
          <pc:docMk/>
          <pc:sldMk cId="721666618" sldId="260"/>
        </pc:sldMkLst>
        <pc:spChg chg="mod">
          <ac:chgData name="Deborah Korn" userId="S::hedgepigs@hedgepigs.onmicrosoft.com::a98684e4-f945-4889-a74a-64cea1b0c4d0" providerId="AD" clId="Web-{C99AA41D-8171-EA69-AC33-37614B595E55}" dt="2023-01-14T08:45:13.618" v="43" actId="20577"/>
          <ac:spMkLst>
            <pc:docMk/>
            <pc:sldMk cId="721666618" sldId="260"/>
            <ac:spMk id="2" creationId="{A7AA00A0-D3E0-4C3F-05B8-2CB7A2651B35}"/>
          </ac:spMkLst>
        </pc:spChg>
        <pc:spChg chg="mod">
          <ac:chgData name="Deborah Korn" userId="S::hedgepigs@hedgepigs.onmicrosoft.com::a98684e4-f945-4889-a74a-64cea1b0c4d0" providerId="AD" clId="Web-{C99AA41D-8171-EA69-AC33-37614B595E55}" dt="2023-01-14T08:45:09.400" v="42" actId="20577"/>
          <ac:spMkLst>
            <pc:docMk/>
            <pc:sldMk cId="721666618" sldId="260"/>
            <ac:spMk id="15" creationId="{9986E1D7-6330-CC70-9177-5865D08F3E25}"/>
          </ac:spMkLst>
        </pc:spChg>
      </pc:sldChg>
      <pc:sldChg chg="modSp">
        <pc:chgData name="Deborah Korn" userId="S::hedgepigs@hedgepigs.onmicrosoft.com::a98684e4-f945-4889-a74a-64cea1b0c4d0" providerId="AD" clId="Web-{C99AA41D-8171-EA69-AC33-37614B595E55}" dt="2023-01-14T08:45:22.697" v="46" actId="20577"/>
        <pc:sldMkLst>
          <pc:docMk/>
          <pc:sldMk cId="318677130" sldId="266"/>
        </pc:sldMkLst>
        <pc:spChg chg="mod">
          <ac:chgData name="Deborah Korn" userId="S::hedgepigs@hedgepigs.onmicrosoft.com::a98684e4-f945-4889-a74a-64cea1b0c4d0" providerId="AD" clId="Web-{C99AA41D-8171-EA69-AC33-37614B595E55}" dt="2023-01-14T08:45:22.697" v="46" actId="20577"/>
          <ac:spMkLst>
            <pc:docMk/>
            <pc:sldMk cId="318677130" sldId="266"/>
            <ac:spMk id="2" creationId="{A7AA00A0-D3E0-4C3F-05B8-2CB7A2651B35}"/>
          </ac:spMkLst>
        </pc:spChg>
        <pc:spChg chg="mod">
          <ac:chgData name="Deborah Korn" userId="S::hedgepigs@hedgepigs.onmicrosoft.com::a98684e4-f945-4889-a74a-64cea1b0c4d0" providerId="AD" clId="Web-{C99AA41D-8171-EA69-AC33-37614B595E55}" dt="2023-01-14T08:45:18.791" v="45" actId="20577"/>
          <ac:spMkLst>
            <pc:docMk/>
            <pc:sldMk cId="318677130" sldId="266"/>
            <ac:spMk id="11" creationId="{2AFCA1D0-4A67-8309-E0D6-0A03EFEDF409}"/>
          </ac:spMkLst>
        </pc:spChg>
      </pc:sldChg>
      <pc:sldChg chg="modSp ord">
        <pc:chgData name="Deborah Korn" userId="S::hedgepigs@hedgepigs.onmicrosoft.com::a98684e4-f945-4889-a74a-64cea1b0c4d0" providerId="AD" clId="Web-{C99AA41D-8171-EA69-AC33-37614B595E55}" dt="2023-01-14T08:45:02.259" v="40" actId="20577"/>
        <pc:sldMkLst>
          <pc:docMk/>
          <pc:sldMk cId="74077904" sldId="267"/>
        </pc:sldMkLst>
        <pc:spChg chg="mod">
          <ac:chgData name="Deborah Korn" userId="S::hedgepigs@hedgepigs.onmicrosoft.com::a98684e4-f945-4889-a74a-64cea1b0c4d0" providerId="AD" clId="Web-{C99AA41D-8171-EA69-AC33-37614B595E55}" dt="2023-01-14T08:45:02.259" v="40" actId="20577"/>
          <ac:spMkLst>
            <pc:docMk/>
            <pc:sldMk cId="74077904" sldId="267"/>
            <ac:spMk id="5" creationId="{2470615A-7BC7-5EDC-4067-0AED8C8B86F6}"/>
          </ac:spMkLst>
        </pc:spChg>
      </pc:sldChg>
      <pc:sldChg chg="modSp">
        <pc:chgData name="Deborah Korn" userId="S::hedgepigs@hedgepigs.onmicrosoft.com::a98684e4-f945-4889-a74a-64cea1b0c4d0" providerId="AD" clId="Web-{C99AA41D-8171-EA69-AC33-37614B595E55}" dt="2023-01-14T08:42:08.894" v="7" actId="20577"/>
        <pc:sldMkLst>
          <pc:docMk/>
          <pc:sldMk cId="1895340363" sldId="268"/>
        </pc:sldMkLst>
        <pc:spChg chg="mod">
          <ac:chgData name="Deborah Korn" userId="S::hedgepigs@hedgepigs.onmicrosoft.com::a98684e4-f945-4889-a74a-64cea1b0c4d0" providerId="AD" clId="Web-{C99AA41D-8171-EA69-AC33-37614B595E55}" dt="2023-01-14T08:42:08.894" v="7" actId="20577"/>
          <ac:spMkLst>
            <pc:docMk/>
            <pc:sldMk cId="1895340363" sldId="268"/>
            <ac:spMk id="6" creationId="{E1A0C276-7BA2-8682-A730-A6BB14C952D9}"/>
          </ac:spMkLst>
        </pc:spChg>
      </pc:sldChg>
      <pc:sldChg chg="del">
        <pc:chgData name="Deborah Korn" userId="S::hedgepigs@hedgepigs.onmicrosoft.com::a98684e4-f945-4889-a74a-64cea1b0c4d0" providerId="AD" clId="Web-{C99AA41D-8171-EA69-AC33-37614B595E55}" dt="2023-01-14T08:45:26.838" v="50"/>
        <pc:sldMkLst>
          <pc:docMk/>
          <pc:sldMk cId="2236503051" sldId="270"/>
        </pc:sldMkLst>
      </pc:sldChg>
      <pc:sldChg chg="modSp">
        <pc:chgData name="Deborah Korn" userId="S::hedgepigs@hedgepigs.onmicrosoft.com::a98684e4-f945-4889-a74a-64cea1b0c4d0" providerId="AD" clId="Web-{C99AA41D-8171-EA69-AC33-37614B595E55}" dt="2023-01-14T08:43:08.224" v="21" actId="20577"/>
        <pc:sldMkLst>
          <pc:docMk/>
          <pc:sldMk cId="2617373738" sldId="271"/>
        </pc:sldMkLst>
        <pc:spChg chg="mod">
          <ac:chgData name="Deborah Korn" userId="S::hedgepigs@hedgepigs.onmicrosoft.com::a98684e4-f945-4889-a74a-64cea1b0c4d0" providerId="AD" clId="Web-{C99AA41D-8171-EA69-AC33-37614B595E55}" dt="2023-01-14T08:43:03.692" v="20" actId="20577"/>
          <ac:spMkLst>
            <pc:docMk/>
            <pc:sldMk cId="2617373738" sldId="271"/>
            <ac:spMk id="2" creationId="{06F12EDE-B7CE-6FB6-35CE-5BBBB3C105CE}"/>
          </ac:spMkLst>
        </pc:spChg>
        <pc:spChg chg="mod">
          <ac:chgData name="Deborah Korn" userId="S::hedgepigs@hedgepigs.onmicrosoft.com::a98684e4-f945-4889-a74a-64cea1b0c4d0" providerId="AD" clId="Web-{C99AA41D-8171-EA69-AC33-37614B595E55}" dt="2023-01-14T08:43:08.224" v="21" actId="20577"/>
          <ac:spMkLst>
            <pc:docMk/>
            <pc:sldMk cId="2617373738" sldId="271"/>
            <ac:spMk id="3" creationId="{C8476F0C-DD4E-FAC3-DE6E-A690C10429EA}"/>
          </ac:spMkLst>
        </pc:spChg>
      </pc:sldChg>
      <pc:sldChg chg="del">
        <pc:chgData name="Deborah Korn" userId="S::hedgepigs@hedgepigs.onmicrosoft.com::a98684e4-f945-4889-a74a-64cea1b0c4d0" providerId="AD" clId="Web-{C99AA41D-8171-EA69-AC33-37614B595E55}" dt="2023-01-14T08:45:48.260" v="52"/>
        <pc:sldMkLst>
          <pc:docMk/>
          <pc:sldMk cId="3760792844" sldId="272"/>
        </pc:sldMkLst>
      </pc:sldChg>
      <pc:sldChg chg="delSp">
        <pc:chgData name="Deborah Korn" userId="S::hedgepigs@hedgepigs.onmicrosoft.com::a98684e4-f945-4889-a74a-64cea1b0c4d0" providerId="AD" clId="Web-{C99AA41D-8171-EA69-AC33-37614B595E55}" dt="2023-01-14T08:43:45.053" v="25"/>
        <pc:sldMkLst>
          <pc:docMk/>
          <pc:sldMk cId="3069134385" sldId="274"/>
        </pc:sldMkLst>
        <pc:graphicFrameChg chg="del">
          <ac:chgData name="Deborah Korn" userId="S::hedgepigs@hedgepigs.onmicrosoft.com::a98684e4-f945-4889-a74a-64cea1b0c4d0" providerId="AD" clId="Web-{C99AA41D-8171-EA69-AC33-37614B595E55}" dt="2023-01-14T08:43:45.053" v="25"/>
          <ac:graphicFrameMkLst>
            <pc:docMk/>
            <pc:sldMk cId="3069134385" sldId="274"/>
            <ac:graphicFrameMk id="6" creationId="{C5A654E7-DCF1-36C1-0E91-5053F28E1F39}"/>
          </ac:graphicFrameMkLst>
        </pc:graphicFrameChg>
      </pc:sldChg>
      <pc:sldChg chg="del">
        <pc:chgData name="Deborah Korn" userId="S::hedgepigs@hedgepigs.onmicrosoft.com::a98684e4-f945-4889-a74a-64cea1b0c4d0" providerId="AD" clId="Web-{C99AA41D-8171-EA69-AC33-37614B595E55}" dt="2023-01-14T08:45:24.603" v="47"/>
        <pc:sldMkLst>
          <pc:docMk/>
          <pc:sldMk cId="3698162689" sldId="275"/>
        </pc:sldMkLst>
      </pc:sldChg>
      <pc:sldChg chg="del">
        <pc:chgData name="Deborah Korn" userId="S::hedgepigs@hedgepigs.onmicrosoft.com::a98684e4-f945-4889-a74a-64cea1b0c4d0" providerId="AD" clId="Web-{C99AA41D-8171-EA69-AC33-37614B595E55}" dt="2023-01-14T08:45:26.244" v="49"/>
        <pc:sldMkLst>
          <pc:docMk/>
          <pc:sldMk cId="1708366274" sldId="276"/>
        </pc:sldMkLst>
      </pc:sldChg>
      <pc:sldChg chg="del">
        <pc:chgData name="Deborah Korn" userId="S::hedgepigs@hedgepigs.onmicrosoft.com::a98684e4-f945-4889-a74a-64cea1b0c4d0" providerId="AD" clId="Web-{C99AA41D-8171-EA69-AC33-37614B595E55}" dt="2023-01-14T08:45:25.494" v="48"/>
        <pc:sldMkLst>
          <pc:docMk/>
          <pc:sldMk cId="3178382718" sldId="277"/>
        </pc:sldMkLst>
      </pc:sldChg>
      <pc:sldChg chg="del">
        <pc:chgData name="Deborah Korn" userId="S::hedgepigs@hedgepigs.onmicrosoft.com::a98684e4-f945-4889-a74a-64cea1b0c4d0" providerId="AD" clId="Web-{C99AA41D-8171-EA69-AC33-37614B595E55}" dt="2023-01-14T08:45:31.650" v="51"/>
        <pc:sldMkLst>
          <pc:docMk/>
          <pc:sldMk cId="1378673243" sldId="278"/>
        </pc:sldMkLst>
      </pc:sldChg>
      <pc:sldChg chg="modSp">
        <pc:chgData name="Deborah Korn" userId="S::hedgepigs@hedgepigs.onmicrosoft.com::a98684e4-f945-4889-a74a-64cea1b0c4d0" providerId="AD" clId="Web-{C99AA41D-8171-EA69-AC33-37614B595E55}" dt="2023-01-14T08:43:19.052" v="22" actId="20577"/>
        <pc:sldMkLst>
          <pc:docMk/>
          <pc:sldMk cId="1511447464" sldId="281"/>
        </pc:sldMkLst>
        <pc:spChg chg="mod">
          <ac:chgData name="Deborah Korn" userId="S::hedgepigs@hedgepigs.onmicrosoft.com::a98684e4-f945-4889-a74a-64cea1b0c4d0" providerId="AD" clId="Web-{C99AA41D-8171-EA69-AC33-37614B595E55}" dt="2023-01-14T08:43:19.052" v="22" actId="20577"/>
          <ac:spMkLst>
            <pc:docMk/>
            <pc:sldMk cId="1511447464" sldId="281"/>
            <ac:spMk id="3" creationId="{C8476F0C-DD4E-FAC3-DE6E-A690C10429EA}"/>
          </ac:spMkLst>
        </pc:spChg>
      </pc:sldChg>
      <pc:sldChg chg="delSp">
        <pc:chgData name="Deborah Korn" userId="S::hedgepigs@hedgepigs.onmicrosoft.com::a98684e4-f945-4889-a74a-64cea1b0c4d0" providerId="AD" clId="Web-{C99AA41D-8171-EA69-AC33-37614B595E55}" dt="2023-01-14T08:43:30.099" v="23"/>
        <pc:sldMkLst>
          <pc:docMk/>
          <pc:sldMk cId="138084426" sldId="282"/>
        </pc:sldMkLst>
        <pc:picChg chg="del">
          <ac:chgData name="Deborah Korn" userId="S::hedgepigs@hedgepigs.onmicrosoft.com::a98684e4-f945-4889-a74a-64cea1b0c4d0" providerId="AD" clId="Web-{C99AA41D-8171-EA69-AC33-37614B595E55}" dt="2023-01-14T08:43:30.099" v="23"/>
          <ac:picMkLst>
            <pc:docMk/>
            <pc:sldMk cId="138084426" sldId="282"/>
            <ac:picMk id="4" creationId="{FE1BF72D-FAE6-C824-DFF0-77B6489964CC}"/>
          </ac:picMkLst>
        </pc:picChg>
      </pc:sldChg>
      <pc:sldChg chg="delSp">
        <pc:chgData name="Deborah Korn" userId="S::hedgepigs@hedgepigs.onmicrosoft.com::a98684e4-f945-4889-a74a-64cea1b0c4d0" providerId="AD" clId="Web-{C99AA41D-8171-EA69-AC33-37614B595E55}" dt="2023-01-14T08:43:33.521" v="24"/>
        <pc:sldMkLst>
          <pc:docMk/>
          <pc:sldMk cId="3548105070" sldId="283"/>
        </pc:sldMkLst>
        <pc:picChg chg="del">
          <ac:chgData name="Deborah Korn" userId="S::hedgepigs@hedgepigs.onmicrosoft.com::a98684e4-f945-4889-a74a-64cea1b0c4d0" providerId="AD" clId="Web-{C99AA41D-8171-EA69-AC33-37614B595E55}" dt="2023-01-14T08:43:33.521" v="24"/>
          <ac:picMkLst>
            <pc:docMk/>
            <pc:sldMk cId="3548105070" sldId="283"/>
            <ac:picMk id="2" creationId="{A1525EB3-B54B-DEF7-C67A-E36FC2E2C3A8}"/>
          </ac:picMkLst>
        </pc:picChg>
      </pc:sldChg>
    </pc:docChg>
  </pc:docChgLst>
  <pc:docChgLst>
    <pc:chgData name="Deborah Korn" userId="a98684e4-f945-4889-a74a-64cea1b0c4d0" providerId="ADAL" clId="{51AA1165-3403-6F49-94ED-41571BD633A1}"/>
    <pc:docChg chg="custSel modSld">
      <pc:chgData name="Deborah Korn" userId="a98684e4-f945-4889-a74a-64cea1b0c4d0" providerId="ADAL" clId="{51AA1165-3403-6F49-94ED-41571BD633A1}" dt="2023-01-19T16:49:28.843" v="719" actId="20577"/>
      <pc:docMkLst>
        <pc:docMk/>
      </pc:docMkLst>
      <pc:sldChg chg="modSp">
        <pc:chgData name="Deborah Korn" userId="a98684e4-f945-4889-a74a-64cea1b0c4d0" providerId="ADAL" clId="{51AA1165-3403-6F49-94ED-41571BD633A1}" dt="2023-01-16T18:48:39.646" v="0" actId="20577"/>
        <pc:sldMkLst>
          <pc:docMk/>
          <pc:sldMk cId="266938621" sldId="295"/>
        </pc:sldMkLst>
        <pc:spChg chg="mod">
          <ac:chgData name="Deborah Korn" userId="a98684e4-f945-4889-a74a-64cea1b0c4d0" providerId="ADAL" clId="{51AA1165-3403-6F49-94ED-41571BD633A1}" dt="2023-01-16T18:48:39.646" v="0" actId="20577"/>
          <ac:spMkLst>
            <pc:docMk/>
            <pc:sldMk cId="266938621" sldId="295"/>
            <ac:spMk id="6" creationId="{483284F0-D86E-FE04-A6E9-0CFC206FCD57}"/>
          </ac:spMkLst>
        </pc:spChg>
      </pc:sldChg>
      <pc:sldChg chg="addSp delSp modSp modNotesTx">
        <pc:chgData name="Deborah Korn" userId="a98684e4-f945-4889-a74a-64cea1b0c4d0" providerId="ADAL" clId="{51AA1165-3403-6F49-94ED-41571BD633A1}" dt="2023-01-19T16:49:28.843" v="719" actId="20577"/>
        <pc:sldMkLst>
          <pc:docMk/>
          <pc:sldMk cId="2508469820" sldId="299"/>
        </pc:sldMkLst>
        <pc:spChg chg="del">
          <ac:chgData name="Deborah Korn" userId="a98684e4-f945-4889-a74a-64cea1b0c4d0" providerId="ADAL" clId="{51AA1165-3403-6F49-94ED-41571BD633A1}" dt="2023-01-19T16:39:00.999" v="1" actId="478"/>
          <ac:spMkLst>
            <pc:docMk/>
            <pc:sldMk cId="2508469820" sldId="299"/>
            <ac:spMk id="3" creationId="{463BB3B7-8499-DC6F-C7A5-F80B6E35152E}"/>
          </ac:spMkLst>
        </pc:spChg>
        <pc:picChg chg="add mod ord modCrop">
          <ac:chgData name="Deborah Korn" userId="a98684e4-f945-4889-a74a-64cea1b0c4d0" providerId="ADAL" clId="{51AA1165-3403-6F49-94ED-41571BD633A1}" dt="2023-01-19T16:43:28.845" v="39" actId="1076"/>
          <ac:picMkLst>
            <pc:docMk/>
            <pc:sldMk cId="2508469820" sldId="299"/>
            <ac:picMk id="2" creationId="{DAB6DD8C-B897-8D0F-EFF8-0B4BA22CA33E}"/>
          </ac:picMkLst>
        </pc:picChg>
        <pc:picChg chg="add del mod modCrop">
          <ac:chgData name="Deborah Korn" userId="a98684e4-f945-4889-a74a-64cea1b0c4d0" providerId="ADAL" clId="{51AA1165-3403-6F49-94ED-41571BD633A1}" dt="2023-01-19T16:40:48.792" v="11" actId="478"/>
          <ac:picMkLst>
            <pc:docMk/>
            <pc:sldMk cId="2508469820" sldId="299"/>
            <ac:picMk id="5" creationId="{FF86B484-6D07-D883-8507-F76E9EDF9A44}"/>
          </ac:picMkLst>
        </pc:picChg>
        <pc:picChg chg="add mod modCrop">
          <ac:chgData name="Deborah Korn" userId="a98684e4-f945-4889-a74a-64cea1b0c4d0" providerId="ADAL" clId="{51AA1165-3403-6F49-94ED-41571BD633A1}" dt="2023-01-19T16:43:19.616" v="37" actId="1076"/>
          <ac:picMkLst>
            <pc:docMk/>
            <pc:sldMk cId="2508469820" sldId="299"/>
            <ac:picMk id="7" creationId="{0176489D-4AD0-1381-ACBE-4CF049C5346E}"/>
          </ac:picMkLst>
        </pc:picChg>
        <pc:picChg chg="add mod modCrop">
          <ac:chgData name="Deborah Korn" userId="a98684e4-f945-4889-a74a-64cea1b0c4d0" providerId="ADAL" clId="{51AA1165-3403-6F49-94ED-41571BD633A1}" dt="2023-01-19T16:43:32.483" v="40" actId="1076"/>
          <ac:picMkLst>
            <pc:docMk/>
            <pc:sldMk cId="2508469820" sldId="299"/>
            <ac:picMk id="8" creationId="{06349E0E-D6EC-0FFF-9BC3-9CEBCCD8E6C5}"/>
          </ac:picMkLst>
        </pc:picChg>
      </pc:sldChg>
      <pc:sldChg chg="addSp delSp modSp modNotesTx">
        <pc:chgData name="Deborah Korn" userId="a98684e4-f945-4889-a74a-64cea1b0c4d0" providerId="ADAL" clId="{51AA1165-3403-6F49-94ED-41571BD633A1}" dt="2023-01-19T16:46:03.971" v="214" actId="20577"/>
        <pc:sldMkLst>
          <pc:docMk/>
          <pc:sldMk cId="767767054" sldId="300"/>
        </pc:sldMkLst>
        <pc:spChg chg="del">
          <ac:chgData name="Deborah Korn" userId="a98684e4-f945-4889-a74a-64cea1b0c4d0" providerId="ADAL" clId="{51AA1165-3403-6F49-94ED-41571BD633A1}" dt="2023-01-19T16:43:53.319" v="41" actId="478"/>
          <ac:spMkLst>
            <pc:docMk/>
            <pc:sldMk cId="767767054" sldId="300"/>
            <ac:spMk id="3" creationId="{463BB3B7-8499-DC6F-C7A5-F80B6E35152E}"/>
          </ac:spMkLst>
        </pc:spChg>
        <pc:picChg chg="add mod modCrop">
          <ac:chgData name="Deborah Korn" userId="a98684e4-f945-4889-a74a-64cea1b0c4d0" providerId="ADAL" clId="{51AA1165-3403-6F49-94ED-41571BD633A1}" dt="2023-01-19T16:44:18.367" v="45" actId="1076"/>
          <ac:picMkLst>
            <pc:docMk/>
            <pc:sldMk cId="767767054" sldId="300"/>
            <ac:picMk id="2" creationId="{901FC2BF-490E-1FC7-5981-39C8599F6468}"/>
          </ac:picMkLst>
        </pc:picChg>
        <pc:picChg chg="add mod">
          <ac:chgData name="Deborah Korn" userId="a98684e4-f945-4889-a74a-64cea1b0c4d0" providerId="ADAL" clId="{51AA1165-3403-6F49-94ED-41571BD633A1}" dt="2023-01-19T16:44:34.551" v="48" actId="1076"/>
          <ac:picMkLst>
            <pc:docMk/>
            <pc:sldMk cId="767767054" sldId="300"/>
            <ac:picMk id="5" creationId="{590536A0-B501-DEE7-951E-B5C2C3D2EF6F}"/>
          </ac:picMkLst>
        </pc:picChg>
      </pc:sldChg>
    </pc:docChg>
  </pc:docChgLst>
  <pc:docChgLst>
    <pc:chgData name="Deborah Korn" userId="S::hedgepigs@hedgepigs.onmicrosoft.com::a98684e4-f945-4889-a74a-64cea1b0c4d0" providerId="AD" clId="Web-{9B436812-0BB7-75C3-7ADF-30D78BEE05B2}"/>
    <pc:docChg chg="modSld">
      <pc:chgData name="Deborah Korn" userId="S::hedgepigs@hedgepigs.onmicrosoft.com::a98684e4-f945-4889-a74a-64cea1b0c4d0" providerId="AD" clId="Web-{9B436812-0BB7-75C3-7ADF-30D78BEE05B2}" dt="2023-01-14T10:56:37.338" v="1" actId="20577"/>
      <pc:docMkLst>
        <pc:docMk/>
      </pc:docMkLst>
      <pc:sldChg chg="modSp">
        <pc:chgData name="Deborah Korn" userId="S::hedgepigs@hedgepigs.onmicrosoft.com::a98684e4-f945-4889-a74a-64cea1b0c4d0" providerId="AD" clId="Web-{9B436812-0BB7-75C3-7ADF-30D78BEE05B2}" dt="2023-01-14T10:56:37.338" v="1" actId="20577"/>
        <pc:sldMkLst>
          <pc:docMk/>
          <pc:sldMk cId="74077904" sldId="267"/>
        </pc:sldMkLst>
        <pc:spChg chg="mod">
          <ac:chgData name="Deborah Korn" userId="S::hedgepigs@hedgepigs.onmicrosoft.com::a98684e4-f945-4889-a74a-64cea1b0c4d0" providerId="AD" clId="Web-{9B436812-0BB7-75C3-7ADF-30D78BEE05B2}" dt="2023-01-14T10:56:37.338" v="1" actId="20577"/>
          <ac:spMkLst>
            <pc:docMk/>
            <pc:sldMk cId="74077904" sldId="267"/>
            <ac:spMk id="5" creationId="{2470615A-7BC7-5EDC-4067-0AED8C8B86F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2D064-0A53-4CF4-84F3-EB200C38FA46}" type="datetimeFigureOut">
              <a:t>1/19/23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73439-129C-4549-966F-94C6F184332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87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Have all of your made up syringes in a sterile dish ready to inject, so that you aren’t messing around in between injections and stressing the </a:t>
            </a:r>
            <a:r>
              <a:rPr lang="en-GB" dirty="0" err="1"/>
              <a:t>hoglet</a:t>
            </a:r>
            <a:endParaRPr lang="en-GB" dirty="0"/>
          </a:p>
          <a:p>
            <a:endParaRPr lang="en-GB" dirty="0"/>
          </a:p>
          <a:p>
            <a:r>
              <a:rPr lang="en-GB" dirty="0"/>
              <a:t>Remember the saying, can you pinch more than an inch?</a:t>
            </a:r>
          </a:p>
          <a:p>
            <a:endParaRPr lang="en-GB" dirty="0"/>
          </a:p>
          <a:p>
            <a:r>
              <a:rPr lang="en-GB" dirty="0"/>
              <a:t>Pinch the side of </a:t>
            </a:r>
            <a:r>
              <a:rPr lang="en-GB" dirty="0" err="1"/>
              <a:t>hoglet</a:t>
            </a:r>
            <a:r>
              <a:rPr lang="en-GB" dirty="0"/>
              <a:t> to get a nice roll of flesh to inject into, going at an angle and flat to the </a:t>
            </a:r>
            <a:r>
              <a:rPr lang="en-GB" dirty="0" err="1"/>
              <a:t>hoglet</a:t>
            </a:r>
            <a:r>
              <a:rPr lang="en-GB" dirty="0"/>
              <a:t> so as to avoid organs and too many nerves</a:t>
            </a:r>
          </a:p>
          <a:p>
            <a:endParaRPr lang="en-GB" dirty="0"/>
          </a:p>
          <a:p>
            <a:r>
              <a:rPr lang="en-GB" dirty="0"/>
              <a:t>This was a dead </a:t>
            </a:r>
            <a:r>
              <a:rPr lang="en-GB" dirty="0" err="1"/>
              <a:t>hoglet</a:t>
            </a:r>
            <a:r>
              <a:rPr lang="en-GB" dirty="0"/>
              <a:t> used to take pictures. So it was hard to really demonstrate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73439-129C-4549-966F-94C6F18433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55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Please note, these are not our images. </a:t>
            </a:r>
          </a:p>
          <a:p>
            <a:endParaRPr lang="en-GB" dirty="0"/>
          </a:p>
          <a:p>
            <a:r>
              <a:rPr lang="en-GB" dirty="0"/>
              <a:t>You should always wear gloves or hold </a:t>
            </a:r>
            <a:r>
              <a:rPr lang="en-GB" dirty="0" err="1"/>
              <a:t>hoglet</a:t>
            </a:r>
            <a:r>
              <a:rPr lang="en-GB" dirty="0"/>
              <a:t> in a tissue to avoid getting oil from your hands onto their skin.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773439-129C-4549-966F-94C6F18433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4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F9A56-E1A8-B9E2-9001-0987BCA47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992B4-DE8F-3AD2-C7B9-5F6540F2B9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ECBFE-0158-62E1-C7E9-6E933F4E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01E51-96FB-9C45-FE27-21A59D6E5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06AAF-3FCE-4EE7-DBE3-24F35C0D4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B713-9D72-9B8A-09E2-DDAA23C3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48BE3-F0D6-23B4-C4FF-5BA3AB8F4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5A8EB-B3C6-3543-B52E-1C080841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A3B2-E2E2-7745-D58C-F295A354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DEB61-35C0-85D8-5F54-E9AF297F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81E97-D768-EDCB-0083-1816C92F8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B68755-B1D1-4AC9-05EB-A366B6C6D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E37A-4BB1-5098-D8C3-34AC27384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86E32-71D3-010F-4402-A3656878A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56954-C597-807C-98E8-8AA3AEB4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4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628E-FFB1-C50A-744A-227EB25B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3685A-0E22-FC0D-20EB-AA6C21B50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5EAD-382F-87E5-C154-C5AED078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482E-9795-6B8A-6FE9-FCC8882C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69482-B281-626C-423D-B9DA447B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4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8F321-DE67-EB63-D3D6-7C4BD4D6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D44BD-96E9-B118-745B-C3E132617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75CC0-A55B-5C51-001D-5EC13FF7D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D24CA-46DA-6299-F32A-710F6F771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7CED2-D7F2-D14C-762C-9D78F3BF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1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9930-9954-1F3C-CA32-4C933E46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69FF-FB66-83F7-DCC8-18FFF6D0D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200CB-F49A-F725-BF67-55285E7ED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6129E-7069-E434-2A46-5271B561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9FDF42-4CF1-9E1A-FCD5-2F66E65E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D29E73-8261-D2F5-4123-89D44EF3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35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CF9FF-E2BA-066C-F076-839057D53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91B3D-575A-8212-1D40-6917FBBA9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2E084-6A77-C063-3630-0E7491C70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74ED2-92FB-E713-5BA7-B104F0C13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F755F-449B-328F-FCED-054A622137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15FA17-57E4-CF7B-BA69-0193CA7C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E79BB-9EE8-9C8D-823F-321E44B4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D810-037C-6273-253F-5B317A53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259A-310C-D2B4-176F-B873C0A0B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BA0D4-7128-C9D7-AF35-D8E16B68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7B34E-5F2A-2808-C3E2-C2A59FB2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3C8CE-1E27-8744-22CD-8FFA1D10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6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0256EF-A2CE-61B1-A7F4-5D62DDBC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1A5354-257A-FB44-985A-238406AF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A5517-8C51-819D-7D4D-A9E72C86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4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3BEF0-DE13-251B-E4CB-A6E46058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060D-669A-56FA-6986-0051D96C7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DE7E1-21DA-B9D4-C6EC-FBDE044BA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8FC0E4-BC3F-A1F5-D147-662A9BA5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B041-23F6-970A-EF2B-3701B947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4A168-B61D-0D44-85D5-6CD47C8F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4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CFDC-5389-15D3-BEE0-91AA99DC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9638E-39EA-9381-593E-65E72F00CD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79A0F-7A37-75D1-6070-18F5FC5FB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BC318-1BC3-D3BB-2CAA-00975D9C5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D682E-134B-F19C-443B-F3BCF7AD5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05200-84C4-E07B-52D6-DF0911D32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6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B2D2C-064D-36D4-BF9D-2C4D41E38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CEFC8A-1AC2-A2F2-B1B7-0CE0806F0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6F4D-0AC3-AE3E-1F15-DA2623172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FE1F-44C8-F543-A770-EB374D11446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06433-EB9E-B213-A831-EF4854606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3350E-6A7B-76EF-9226-644701CC2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AA006-D486-6241-B7B3-ADCE4BEFA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2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A3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A3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E6A3D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A537AD-2CC4-8930-4A95-45A83AC8EE06}"/>
              </a:ext>
            </a:extLst>
          </p:cNvPr>
          <p:cNvSpPr/>
          <p:nvPr/>
        </p:nvSpPr>
        <p:spPr>
          <a:xfrm>
            <a:off x="4841795" y="709707"/>
            <a:ext cx="2417128" cy="2357070"/>
          </a:xfrm>
          <a:prstGeom prst="ellipse">
            <a:avLst/>
          </a:prstGeom>
          <a:solidFill>
            <a:schemeClr val="bg1"/>
          </a:solidFill>
          <a:ln>
            <a:solidFill>
              <a:srgbClr val="D92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355FB04-5D91-BDB2-1D38-649FF67C6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Footprints: </a:t>
            </a:r>
            <a:br>
              <a:rPr lang="en-GB" b="1" dirty="0">
                <a:solidFill>
                  <a:srgbClr val="FFFFFF"/>
                </a:solidFill>
              </a:rPr>
            </a:b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3DF741D-F538-2098-99EC-86CFA6B904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Best Practice with neonatal hoglets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7" name="Graphic 4" descr="Paw prints with solid fill">
            <a:extLst>
              <a:ext uri="{FF2B5EF4-FFF2-40B4-BE49-F238E27FC236}">
                <a16:creationId xmlns:a16="http://schemas.microsoft.com/office/drawing/2014/main" id="{B0065AFE-4C73-3524-D3D1-0309DACC6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03692" y="1072108"/>
            <a:ext cx="1693333" cy="1693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3B411-40BB-C80E-447D-E8B75A3FE869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4641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BC812EA-32DE-09AF-FBB2-BA045681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15" y="437550"/>
            <a:ext cx="9279227" cy="6058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D02EAB-C520-7EF0-6F5E-42C0D1535D3C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55718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5BCD10-6C96-7ADF-D117-53D995A774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ea typeface="+mj-lt"/>
                <a:cs typeface="+mj-lt"/>
              </a:rPr>
              <a:t>Handling &amp; Injection Technique 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E7955-65C7-B1CC-EEDD-93AEEE7FE157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176489D-4AD0-1381-ACBE-4CF049C53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" r="2708" b="12031"/>
          <a:stretch/>
        </p:blipFill>
        <p:spPr>
          <a:xfrm>
            <a:off x="911933" y="1577788"/>
            <a:ext cx="3954928" cy="436581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6349E0E-D6EC-0FFF-9BC3-9CEBCCD8E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r="15583" b="15701"/>
          <a:stretch/>
        </p:blipFill>
        <p:spPr>
          <a:xfrm>
            <a:off x="5132710" y="1568505"/>
            <a:ext cx="3954928" cy="4375094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AB6DD8C-B897-8D0F-EFF8-0B4BA22CA3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-931" r="10507" b="2845"/>
          <a:stretch/>
        </p:blipFill>
        <p:spPr>
          <a:xfrm rot="16200000">
            <a:off x="8885301" y="1132794"/>
            <a:ext cx="2200370" cy="378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69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6A42DCA-0673-6394-AC6E-E5F5C7636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ea typeface="+mj-lt"/>
                <a:cs typeface="+mj-lt"/>
              </a:rPr>
              <a:t>Handling &amp; Toileting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D5B4E-DDA0-0D26-A760-3A8504BD8A2B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01FC2BF-490E-1FC7-5981-39C8599F64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8" r="6269" b="27147"/>
          <a:stretch/>
        </p:blipFill>
        <p:spPr>
          <a:xfrm>
            <a:off x="1096952" y="1866400"/>
            <a:ext cx="3773519" cy="312519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90536A0-B501-DEE7-951E-B5C2C3D2E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36" y="1479050"/>
            <a:ext cx="3840810" cy="400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7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C047A11-F4F2-84F2-D171-781B13779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Calibri Light"/>
              </a:rPr>
              <a:t>What we know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99D07A3-2600-3E8E-547F-F1390918963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840663" cy="4351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Mating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Gestation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Healthy female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Unhealthy / older female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Sickness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Hibernation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Disturbing nests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 err="1">
                <a:cs typeface="Calibri" panose="020F0502020204030204"/>
              </a:rPr>
              <a:t>Fillial</a:t>
            </a:r>
            <a:r>
              <a:rPr lang="en-US" sz="2800" dirty="0">
                <a:cs typeface="Calibri" panose="020F0502020204030204"/>
              </a:rPr>
              <a:t> Cannibalism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cs typeface="Calibri" panose="020F0502020204030204"/>
              </a:rPr>
              <a:t>Abandonment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2492456F-39E8-D61D-D577-DAB702B04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1" t="31076" r="25890" b="13219"/>
          <a:stretch/>
        </p:blipFill>
        <p:spPr>
          <a:xfrm>
            <a:off x="8310320" y="1593726"/>
            <a:ext cx="3305846" cy="3064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ACD05-217B-0DB3-AF94-7CAA6FA18D2F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7347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74947-759E-2E21-869F-EB57A1A5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48271" cy="1325563"/>
          </a:xfrm>
        </p:spPr>
        <p:txBody>
          <a:bodyPr/>
          <a:lstStyle/>
          <a:p>
            <a:r>
              <a:rPr lang="en-GB" b="1" dirty="0">
                <a:cs typeface="Calibri Light"/>
              </a:rPr>
              <a:t>Advice to finders of neonatal </a:t>
            </a:r>
            <a:r>
              <a:rPr lang="en-GB" b="1" dirty="0" err="1">
                <a:cs typeface="Calibri Light"/>
              </a:rPr>
              <a:t>hoglets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BB3B7-8499-DC6F-C7A5-F80B6E35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40133" cy="4351338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Observe from afar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You’ve come across them close up – step away (at least a few </a:t>
            </a:r>
            <a:r>
              <a:rPr lang="en-US" sz="2000" dirty="0" err="1">
                <a:ea typeface="+mn-lt"/>
                <a:cs typeface="+mn-lt"/>
              </a:rPr>
              <a:t>metres</a:t>
            </a:r>
            <a:r>
              <a:rPr lang="en-US" sz="2000" dirty="0">
                <a:ea typeface="+mn-lt"/>
                <a:cs typeface="+mn-lt"/>
              </a:rPr>
              <a:t>) 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Keep quiet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Prevent mum smelling and hearing you  – depending on wind direction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Keep children and animals away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Observe for mum for 1 – 2 hours max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Mum returns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Water and food available (wet </a:t>
            </a:r>
            <a:r>
              <a:rPr lang="en-US" sz="2000" dirty="0" err="1">
                <a:ea typeface="+mn-lt"/>
                <a:cs typeface="+mn-lt"/>
              </a:rPr>
              <a:t>preferrable</a:t>
            </a:r>
            <a:r>
              <a:rPr lang="en-US" sz="2000" dirty="0">
                <a:ea typeface="+mn-lt"/>
                <a:cs typeface="+mn-lt"/>
              </a:rPr>
              <a:t> because it helps with hydration)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In summer dry food in the day – not too close to nest to stop predators getting too close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If you see mum out in the day – moving with purpose – don’t worry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64B3D43-7A37-6503-72FA-3ACE78B5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13" y="2615184"/>
            <a:ext cx="3018253" cy="2414016"/>
          </a:xfrm>
          <a:prstGeom prst="rect">
            <a:avLst/>
          </a:prstGeom>
        </p:spPr>
      </p:pic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4AC0C-C032-7056-B1C7-F2E32A90A48B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8627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022FF3CB-D4F1-5902-EB62-4C070F6E1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6" t="4412" r="25373" b="50000"/>
          <a:stretch/>
        </p:blipFill>
        <p:spPr>
          <a:xfrm>
            <a:off x="8952451" y="2193860"/>
            <a:ext cx="2206515" cy="2470276"/>
          </a:xfrm>
          <a:prstGeom prst="rect">
            <a:avLst/>
          </a:prstGeom>
        </p:spPr>
      </p:pic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C66D961-DD65-C592-6800-9BB42B0E5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Calibri Light"/>
              </a:rPr>
              <a:t>What if mum doesn't return?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AE816F-EDC5-C7AA-AA13-7F9E6831ED1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840663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ea typeface="+mn-lt"/>
                <a:cs typeface="+mn-lt"/>
              </a:rPr>
              <a:t>Ask the finder not to handle the </a:t>
            </a:r>
            <a:r>
              <a:rPr lang="en-GB" sz="2000" dirty="0" err="1">
                <a:ea typeface="+mn-lt"/>
                <a:cs typeface="+mn-lt"/>
              </a:rPr>
              <a:t>hoglets</a:t>
            </a:r>
            <a:r>
              <a:rPr lang="en-GB" sz="2000" dirty="0">
                <a:ea typeface="+mn-lt"/>
                <a:cs typeface="+mn-lt"/>
              </a:rPr>
              <a:t> with bare hands. </a:t>
            </a:r>
            <a:endParaRPr lang="en-GB" sz="2000" i="1" dirty="0">
              <a:latin typeface="Inter"/>
            </a:endParaRPr>
          </a:p>
          <a:p>
            <a:r>
              <a:rPr lang="en-GB" sz="2000" dirty="0">
                <a:ea typeface="+mn-lt"/>
                <a:cs typeface="+mn-lt"/>
              </a:rPr>
              <a:t>Pick them up in soft tissue handkerchiefs or pieces of clean, soft cotton and to place them in a small box lined with very soft material with no holes or sharp edges. </a:t>
            </a:r>
            <a:endParaRPr lang="en-GB" sz="2000" dirty="0">
              <a:cs typeface="Calibri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Facial tissues or soft cotton material are fine, hay, straw, sawdust or cut grass is not warm enough. </a:t>
            </a:r>
            <a:endParaRPr lang="en-GB" sz="2000" dirty="0">
              <a:cs typeface="Calibri"/>
            </a:endParaRPr>
          </a:p>
          <a:p>
            <a:r>
              <a:rPr lang="en-GB" sz="2000" dirty="0">
                <a:ea typeface="+mn-lt"/>
                <a:cs typeface="+mn-lt"/>
              </a:rPr>
              <a:t>Ask them to place something in the box to keep the </a:t>
            </a:r>
            <a:r>
              <a:rPr lang="en-GB" sz="2000" dirty="0" err="1">
                <a:ea typeface="+mn-lt"/>
                <a:cs typeface="+mn-lt"/>
              </a:rPr>
              <a:t>hoglets</a:t>
            </a:r>
            <a:r>
              <a:rPr lang="en-GB" sz="2000" dirty="0">
                <a:ea typeface="+mn-lt"/>
                <a:cs typeface="+mn-lt"/>
              </a:rPr>
              <a:t> warm.  </a:t>
            </a:r>
            <a:endParaRPr lang="en-GB" sz="2000" dirty="0">
              <a:cs typeface="Calibri"/>
            </a:endParaRPr>
          </a:p>
          <a:p>
            <a:pPr lvl="1"/>
            <a:r>
              <a:rPr lang="en-GB" sz="2000" dirty="0">
                <a:ea typeface="+mn-lt"/>
                <a:cs typeface="+mn-lt"/>
              </a:rPr>
              <a:t>A small screw capped plastic drinks bottle filled with hot water,  makes a good temporary heater  when wrapped  in soft material so the </a:t>
            </a:r>
            <a:r>
              <a:rPr lang="en-GB" sz="2000" dirty="0" err="1">
                <a:ea typeface="+mn-lt"/>
                <a:cs typeface="+mn-lt"/>
              </a:rPr>
              <a:t>hoglets</a:t>
            </a:r>
            <a:r>
              <a:rPr lang="en-GB" sz="2000" dirty="0">
                <a:ea typeface="+mn-lt"/>
                <a:cs typeface="+mn-lt"/>
              </a:rPr>
              <a:t> do not burn themselves.</a:t>
            </a:r>
            <a:endParaRPr lang="en-GB" sz="2000" dirty="0">
              <a:cs typeface="Calibri"/>
            </a:endParaRPr>
          </a:p>
          <a:p>
            <a:r>
              <a:rPr lang="en-GB" sz="2000" dirty="0">
                <a:ea typeface="+mn-lt"/>
                <a:cs typeface="+mn-lt"/>
              </a:rPr>
              <a:t>It is also important to keep the box away from noise.  </a:t>
            </a:r>
            <a:endParaRPr lang="en-GB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43550A-0ACF-5C81-509E-1804E50BEA57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0122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3284F0-D86E-FE04-A6E9-0CFC206FCD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Calibri Light"/>
              </a:rPr>
              <a:t>Day 1: In the rescue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2A7DE0-A73E-DBDD-09FC-65F11E6CC3E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6893859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ea typeface="+mn-lt"/>
                <a:cs typeface="+mn-lt"/>
              </a:rPr>
              <a:t>Incubator set to 32 if large, if it’s a carrier incubator set to 30</a:t>
            </a:r>
            <a:br>
              <a:rPr lang="en-GB" dirty="0">
                <a:ea typeface="+mn-lt"/>
                <a:cs typeface="+mn-lt"/>
              </a:rPr>
            </a:br>
            <a:r>
              <a:rPr lang="en-GB" dirty="0">
                <a:ea typeface="+mn-lt"/>
                <a:cs typeface="+mn-lt"/>
              </a:rPr>
              <a:t> (Heat rises so the bottom of the incubator will be a degree or 2 lower than the temperature set).</a:t>
            </a:r>
            <a:endParaRPr lang="en-GB" dirty="0">
              <a:solidFill>
                <a:srgbClr val="212529"/>
              </a:solidFill>
              <a:latin typeface="Inter"/>
            </a:endParaRPr>
          </a:p>
          <a:p>
            <a:r>
              <a:rPr lang="en-GB" dirty="0">
                <a:solidFill>
                  <a:srgbClr val="212529"/>
                </a:solidFill>
                <a:latin typeface="Inter"/>
              </a:rPr>
              <a:t>They should be warmed up as quickly as possible</a:t>
            </a:r>
          </a:p>
          <a:p>
            <a:r>
              <a:rPr lang="en-GB" sz="2800" dirty="0">
                <a:ea typeface="+mn-lt"/>
                <a:cs typeface="+mn-lt"/>
              </a:rPr>
              <a:t>Fluids only – a 20gm </a:t>
            </a:r>
            <a:r>
              <a:rPr lang="en-GB" sz="2800" dirty="0" err="1">
                <a:ea typeface="+mn-lt"/>
                <a:cs typeface="+mn-lt"/>
              </a:rPr>
              <a:t>hoglet</a:t>
            </a:r>
            <a:r>
              <a:rPr lang="en-GB" sz="2800" dirty="0">
                <a:ea typeface="+mn-lt"/>
                <a:cs typeface="+mn-lt"/>
              </a:rPr>
              <a:t> will require 1ml fluid daily, adjust according to weight</a:t>
            </a:r>
            <a:endParaRPr lang="en-GB" dirty="0"/>
          </a:p>
          <a:p>
            <a:r>
              <a:rPr lang="en-GB" sz="2800" dirty="0" err="1">
                <a:ea typeface="+mn-lt"/>
                <a:cs typeface="+mn-lt"/>
              </a:rPr>
              <a:t>Synluox</a:t>
            </a:r>
            <a:r>
              <a:rPr lang="en-GB" sz="2800" dirty="0">
                <a:ea typeface="+mn-lt"/>
                <a:cs typeface="+mn-lt"/>
              </a:rPr>
              <a:t>, sub cut 0.7 per kg</a:t>
            </a:r>
            <a:endParaRPr lang="en-GB" dirty="0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CC133F98-BF52-8081-E637-5A77D216E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r="4239" b="26654"/>
          <a:stretch/>
        </p:blipFill>
        <p:spPr>
          <a:xfrm>
            <a:off x="7930607" y="1690688"/>
            <a:ext cx="3892672" cy="3003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BEA84E-A27D-063E-DB1C-8C70E1509CD2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93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787D55C0-2A7F-CF92-80D0-B787D8E3B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t="32445" r="13121" b="19072"/>
          <a:stretch/>
        </p:blipFill>
        <p:spPr>
          <a:xfrm>
            <a:off x="8877410" y="2253628"/>
            <a:ext cx="2508469" cy="2581888"/>
          </a:xfrm>
          <a:prstGeom prst="rect">
            <a:avLst/>
          </a:prstGeom>
        </p:spPr>
      </p:pic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FECFF8D-802C-0012-A953-DEE92C52C8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ea typeface="+mj-lt"/>
                <a:cs typeface="+mj-lt"/>
              </a:rPr>
              <a:t>Day 2: until eyes open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5FB5F1-CE3F-AA9B-6E97-8C4B9626EC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840663" cy="4351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Formula: Body weight / 4 – this is the amount of formula to give across 6 feeds.</a:t>
            </a:r>
            <a:endParaRPr lang="en-US" sz="20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Include recovery oil in feeds (scraped off the top of the recovery pate)</a:t>
            </a:r>
            <a:endParaRPr lang="en-US" sz="20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Then include a some recovery pate in feeds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Feeds should be from 6 am to 10 pm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First feed should be half strength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Only toilet after the first feed in the morning and last feed at night – use almond oil as a lubricant and follow with a nappy cream (</a:t>
            </a:r>
            <a:r>
              <a:rPr lang="en-US" sz="2000" dirty="0" err="1">
                <a:ea typeface="+mn-lt"/>
                <a:cs typeface="+mn-lt"/>
              </a:rPr>
              <a:t>Bepanthen</a:t>
            </a:r>
            <a:r>
              <a:rPr lang="en-US" sz="2000" dirty="0">
                <a:ea typeface="+mn-lt"/>
                <a:cs typeface="+mn-lt"/>
              </a:rPr>
              <a:t>)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Continue fluids</a:t>
            </a:r>
            <a:endParaRPr lang="en-US" sz="20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ea typeface="+mn-lt"/>
                <a:cs typeface="+mn-lt"/>
              </a:rPr>
              <a:t>Continue </a:t>
            </a:r>
            <a:r>
              <a:rPr lang="en-US" sz="2000" dirty="0" err="1">
                <a:ea typeface="+mn-lt"/>
                <a:cs typeface="+mn-lt"/>
              </a:rPr>
              <a:t>Synulox</a:t>
            </a:r>
            <a:endParaRPr lang="en-US" sz="2000" dirty="0" err="1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DDDC69-167A-7BEB-D305-48A1FD4F4191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341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2037973-609B-1C36-6B68-229B3452271E}"/>
              </a:ext>
            </a:extLst>
          </p:cNvPr>
          <p:cNvSpPr/>
          <p:nvPr/>
        </p:nvSpPr>
        <p:spPr>
          <a:xfrm>
            <a:off x="8874264" y="2266079"/>
            <a:ext cx="2284702" cy="2284702"/>
          </a:xfrm>
          <a:prstGeom prst="ellipse">
            <a:avLst/>
          </a:prstGeom>
          <a:noFill/>
          <a:ln>
            <a:solidFill>
              <a:srgbClr val="D92E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C2436A-12A5-BC18-3846-EAD157A758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89487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Calibri Light"/>
              </a:rPr>
              <a:t>Once Eyes are open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33EDCA-A35A-6AD5-B169-A4785DD11C5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840663" cy="4351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Wean straight away, move to starter mousse mixed with water, not formula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Stop </a:t>
            </a:r>
            <a:r>
              <a:rPr lang="en-US" sz="2800" dirty="0" err="1"/>
              <a:t>synulox</a:t>
            </a:r>
            <a:r>
              <a:rPr lang="en-US" sz="2800" dirty="0"/>
              <a:t> </a:t>
            </a:r>
            <a:endParaRPr lang="en-US" sz="28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Stop Fluids</a:t>
            </a:r>
            <a:endParaRPr lang="en-US" sz="28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Reduce incubator heat by 2 degrees</a:t>
            </a:r>
            <a:endParaRPr lang="en-US" sz="28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At 200 </a:t>
            </a:r>
            <a:r>
              <a:rPr lang="en-US" sz="2800" dirty="0" err="1"/>
              <a:t>gms</a:t>
            </a:r>
            <a:r>
              <a:rPr lang="en-US" sz="2800" dirty="0"/>
              <a:t> move to cage with heat pad</a:t>
            </a:r>
            <a:endParaRPr lang="en-US" sz="2800" dirty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r>
              <a:rPr lang="en-US" sz="2800" dirty="0"/>
              <a:t>If at this point they go off food, dose with Dex/</a:t>
            </a:r>
            <a:r>
              <a:rPr lang="en-US" sz="2800" dirty="0" err="1"/>
              <a:t>Diatrim</a:t>
            </a:r>
            <a:r>
              <a:rPr lang="en-US" sz="2800" dirty="0"/>
              <a:t>/</a:t>
            </a:r>
            <a:r>
              <a:rPr lang="en-US" sz="2800" dirty="0" err="1"/>
              <a:t>Tribrissen</a:t>
            </a:r>
            <a:r>
              <a:rPr lang="en-US" sz="2800" dirty="0"/>
              <a:t> for 10 days</a:t>
            </a:r>
            <a:endParaRPr lang="en-US" sz="2000" dirty="0">
              <a:cs typeface="Calibri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6FF1BF5B-A6FF-3143-44D0-57C1257D3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264" y="2085335"/>
            <a:ext cx="2479536" cy="29736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7B7692-B65C-C470-0CB0-4A6F8B3F4CB6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7338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05EEC0-6C62-E39A-2422-84844B01E985}"/>
              </a:ext>
            </a:extLst>
          </p:cNvPr>
          <p:cNvSpPr/>
          <p:nvPr/>
        </p:nvSpPr>
        <p:spPr>
          <a:xfrm>
            <a:off x="9985486" y="-2"/>
            <a:ext cx="2206514" cy="6858000"/>
          </a:xfrm>
          <a:prstGeom prst="rect">
            <a:avLst/>
          </a:prstGeom>
          <a:solidFill>
            <a:srgbClr val="E6A3DF"/>
          </a:solidFill>
          <a:ln>
            <a:solidFill>
              <a:srgbClr val="E6A3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4" descr="Paw prints with solid fill">
            <a:extLst>
              <a:ext uri="{FF2B5EF4-FFF2-40B4-BE49-F238E27FC236}">
                <a16:creationId xmlns:a16="http://schemas.microsoft.com/office/drawing/2014/main" id="{DD41CBBC-4D02-24E2-3522-5473A43EB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766" y="5486399"/>
            <a:ext cx="914400" cy="9144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9357C9-5838-35CB-B197-6DD5C01C82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cs typeface="Calibri Light"/>
              </a:rPr>
              <a:t>Other considerations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721FAE5-35AD-D7E2-64A1-E73AE4C0821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7840663" cy="4351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Identification if more than one in litter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Record keeping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Bloat</a:t>
            </a:r>
            <a:endParaRPr lang="en-US" sz="2800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Calibri"/>
              </a:rPr>
              <a:t>Urine / fecal burn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800" dirty="0">
              <a:cs typeface="Calibri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12DB5A73-ACD4-CC06-6CFE-582244D456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5"/>
          <a:stretch/>
        </p:blipFill>
        <p:spPr>
          <a:xfrm>
            <a:off x="7403702" y="2055814"/>
            <a:ext cx="4311029" cy="2513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52585B-93BD-E9B7-8876-FF63FC2FE13D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6483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lendar&#10;&#10;Description automatically generated">
            <a:extLst>
              <a:ext uri="{FF2B5EF4-FFF2-40B4-BE49-F238E27FC236}">
                <a16:creationId xmlns:a16="http://schemas.microsoft.com/office/drawing/2014/main" id="{A8452B2A-A829-68CE-467C-5BE225E0A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908" y="551558"/>
            <a:ext cx="8419661" cy="58875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36670-8752-0FB8-959D-16B2C371C2B9}"/>
              </a:ext>
            </a:extLst>
          </p:cNvPr>
          <p:cNvSpPr txBox="1"/>
          <p:nvPr/>
        </p:nvSpPr>
        <p:spPr>
          <a:xfrm>
            <a:off x="167956" y="6384054"/>
            <a:ext cx="336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Copyright: Hedgepigs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14618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 2013 - 2022</vt:lpstr>
      <vt:lpstr>Footprints:  </vt:lpstr>
      <vt:lpstr>What we know</vt:lpstr>
      <vt:lpstr>Advice to finders of neonatal hoglets</vt:lpstr>
      <vt:lpstr>What if mum doesn't return?</vt:lpstr>
      <vt:lpstr>Day 1: In the rescue</vt:lpstr>
      <vt:lpstr>Day 2: until eyes open</vt:lpstr>
      <vt:lpstr>Once Eyes are open</vt:lpstr>
      <vt:lpstr>Other considerations</vt:lpstr>
      <vt:lpstr>PowerPoint Presentation</vt:lpstr>
      <vt:lpstr>PowerPoint Presentation</vt:lpstr>
      <vt:lpstr>Handling &amp; Injection Technique </vt:lpstr>
      <vt:lpstr>Handling &amp; Toileting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Footsteps:</dc:title>
  <dc:creator>Deborah Korn</dc:creator>
  <cp:lastModifiedBy>Deborah Korn</cp:lastModifiedBy>
  <cp:revision>228</cp:revision>
  <dcterms:created xsi:type="dcterms:W3CDTF">2023-01-08T17:49:44Z</dcterms:created>
  <dcterms:modified xsi:type="dcterms:W3CDTF">2023-01-19T16:49:36Z</dcterms:modified>
</cp:coreProperties>
</file>